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Poppins"/>
      <p:regular r:id="rId57"/>
      <p:bold r:id="rId58"/>
      <p:italic r:id="rId59"/>
      <p:boldItalic r:id="rId60"/>
    </p:embeddedFont>
    <p:embeddedFont>
      <p:font typeface="Poppins Light"/>
      <p:regular r:id="rId61"/>
      <p:bold r:id="rId62"/>
      <p:italic r:id="rId63"/>
      <p:boldItalic r:id="rId64"/>
    </p:embeddedFont>
    <p:embeddedFont>
      <p:font typeface="Poppins SemiBold"/>
      <p:regular r:id="rId65"/>
      <p:bold r:id="rId66"/>
      <p:italic r:id="rId67"/>
      <p:boldItalic r:id="rId68"/>
    </p:embeddedFont>
    <p:embeddedFont>
      <p:font typeface="Poppins ExtraBold"/>
      <p:bold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PoppinsExtraBold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oppinsLight-bold.fntdata"/><Relationship Id="rId61" Type="http://schemas.openxmlformats.org/officeDocument/2006/relationships/font" Target="fonts/PoppinsLight-regular.fntdata"/><Relationship Id="rId20" Type="http://schemas.openxmlformats.org/officeDocument/2006/relationships/slide" Target="slides/slide15.xml"/><Relationship Id="rId64" Type="http://schemas.openxmlformats.org/officeDocument/2006/relationships/font" Target="fonts/PoppinsLight-boldItalic.fntdata"/><Relationship Id="rId63" Type="http://schemas.openxmlformats.org/officeDocument/2006/relationships/font" Target="fonts/PoppinsLight-italic.fntdata"/><Relationship Id="rId22" Type="http://schemas.openxmlformats.org/officeDocument/2006/relationships/slide" Target="slides/slide17.xml"/><Relationship Id="rId66" Type="http://schemas.openxmlformats.org/officeDocument/2006/relationships/font" Target="fonts/PoppinsSemiBold-bold.fntdata"/><Relationship Id="rId21" Type="http://schemas.openxmlformats.org/officeDocument/2006/relationships/slide" Target="slides/slide16.xml"/><Relationship Id="rId65" Type="http://schemas.openxmlformats.org/officeDocument/2006/relationships/font" Target="fonts/PoppinsSemiBold-regular.fntdata"/><Relationship Id="rId24" Type="http://schemas.openxmlformats.org/officeDocument/2006/relationships/slide" Target="slides/slide19.xml"/><Relationship Id="rId68" Type="http://schemas.openxmlformats.org/officeDocument/2006/relationships/font" Target="fonts/PoppinsSemiBold-boldItalic.fntdata"/><Relationship Id="rId23" Type="http://schemas.openxmlformats.org/officeDocument/2006/relationships/slide" Target="slides/slide18.xml"/><Relationship Id="rId67" Type="http://schemas.openxmlformats.org/officeDocument/2006/relationships/font" Target="fonts/PoppinsSemiBold-italic.fntdata"/><Relationship Id="rId60" Type="http://schemas.openxmlformats.org/officeDocument/2006/relationships/font" Target="fonts/Poppins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oppinsExtraBol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Poppins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Poppins-italic.fntdata"/><Relationship Id="rId14" Type="http://schemas.openxmlformats.org/officeDocument/2006/relationships/slide" Target="slides/slide9.xml"/><Relationship Id="rId58" Type="http://schemas.openxmlformats.org/officeDocument/2006/relationships/font" Target="fonts/Poppi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2" name="Shape 9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3" name="Google Shape;91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4" name="Google Shape;91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1" name="Shape 9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2" name="Google Shape;9212;g22f6b2a5cf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3" name="Google Shape;9213;g22f6b2a5cf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0" name="Shape 9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Google Shape;9221;g22f6b2a5cf9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2" name="Google Shape;9222;g22f6b2a5cf9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9" name="Shape 9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Google Shape;9230;g22f6b2a5cf9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1" name="Google Shape;9231;g22f6b2a5cf9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8" name="Shape 9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9" name="Google Shape;9239;g22f6b2a5cf9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0" name="Google Shape;9240;g22f6b2a5cf9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8" name="Shape 9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9" name="Google Shape;9249;g22f6b2a5cf9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0" name="Google Shape;9250;g22f6b2a5cf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7" name="Shape 9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8" name="Google Shape;9258;g22f6b2a5cf9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9" name="Google Shape;9259;g22f6b2a5cf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7" name="Shape 9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8" name="Google Shape;9268;g22f6b2a5cf9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9" name="Google Shape;9269;g22f6b2a5cf9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7" name="Shape 9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8" name="Google Shape;9278;g22f6b2a5cf9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9" name="Google Shape;9279;g22f6b2a5cf9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6" name="Shape 9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7" name="Google Shape;9287;g22f6b2a5cf9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8" name="Google Shape;9288;g22f6b2a5cf9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6" name="Shape 9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7" name="Google Shape;9297;g22f6b2a5cf9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8" name="Google Shape;9298;g22f6b2a5cf9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0" name="Shape 9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1" name="Google Shape;9141;g22f6b2a5c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2" name="Google Shape;9142;g22f6b2a5c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5" name="Shape 9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6" name="Google Shape;9306;g22f6b2a5cf9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7" name="Google Shape;9307;g22f6b2a5cf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4" name="Shape 9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5" name="Google Shape;9315;g22f6b2a5cf9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6" name="Google Shape;9316;g22f6b2a5cf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0" name="Shape 9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1" name="Google Shape;9331;g22f6b2a5cf9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2" name="Google Shape;9332;g22f6b2a5cf9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8" name="Shape 9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9" name="Google Shape;9339;g22f6b2a5cf9_0_9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0" name="Google Shape;9340;g22f6b2a5cf9_0_9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1" name="Shape 9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2" name="Google Shape;9352;g22f6b2a5cf9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3" name="Google Shape;9353;g22f6b2a5cf9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0" name="Shape 9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1" name="Google Shape;9361;g22f6b2a5cf9_0_9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2" name="Google Shape;9362;g22f6b2a5cf9_0_9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9" name="Shape 9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0" name="Google Shape;9370;g22f6b2a5cf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1" name="Google Shape;9371;g22f6b2a5cf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7" name="Shape 9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8" name="Google Shape;9378;g22f6b2a5cf9_0_9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9" name="Google Shape;9379;g22f6b2a5cf9_0_9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7" name="Shape 9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8" name="Google Shape;9388;g22f6b2a5cf9_0_9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9" name="Google Shape;9389;g22f6b2a5cf9_0_9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6" name="Shape 9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7" name="Google Shape;9397;g230cd0a839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8" name="Google Shape;9398;g230cd0a839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8" name="Shape 9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9" name="Google Shape;9149;g22f6b2a5c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0" name="Google Shape;9150;g22f6b2a5c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5" name="Shape 9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6" name="Google Shape;9406;g22f6b2a5cf9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7" name="Google Shape;9407;g22f6b2a5cf9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5" name="Shape 9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6" name="Google Shape;9416;g22f6b2a5cf9_0_9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7" name="Google Shape;9417;g22f6b2a5cf9_0_9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5" name="Shape 9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6" name="Google Shape;9426;g22f6b2a5cf9_0_9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7" name="Google Shape;9427;g22f6b2a5cf9_0_9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5" name="Shape 9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6" name="Google Shape;9436;g22f6b2a5cf9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7" name="Google Shape;9437;g22f6b2a5cf9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4" name="Shape 9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5" name="Google Shape;9445;g22f6b2a5cf9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6" name="Google Shape;9446;g22f6b2a5cf9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3" name="Shape 9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4" name="Google Shape;9454;g22f6b2a5cf9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5" name="Google Shape;9455;g22f6b2a5cf9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1" name="Shape 9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2" name="Google Shape;9462;g22f6b2a5cf9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3" name="Google Shape;9463;g22f6b2a5cf9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0" name="Shape 9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1" name="Google Shape;9471;g22f6b2a5cf9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2" name="Google Shape;9472;g22f6b2a5cf9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8" name="Shape 9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9" name="Google Shape;9479;g22f6b2a5cf9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0" name="Google Shape;9480;g22f6b2a5cf9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6" name="Shape 9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7" name="Google Shape;9487;g22f6b2a5cf9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8" name="Google Shape;9488;g22f6b2a5cf9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8" name="Shape 9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9" name="Google Shape;9159;g22f6b2a5cf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0" name="Google Shape;9160;g22f6b2a5c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3" name="Shape 9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4" name="Google Shape;9494;g22f6b2a5cf9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5" name="Google Shape;9495;g22f6b2a5cf9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9" name="Shape 9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0" name="Google Shape;9500;g22f6b2a5cf9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1" name="Google Shape;9501;g22f6b2a5cf9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6" name="Shape 9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7" name="Google Shape;9507;g22f6b2a5cf9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8" name="Google Shape;9508;g22f6b2a5cf9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3" name="Shape 9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4" name="Google Shape;9514;g22f6b2a5cf9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5" name="Google Shape;9515;g22f6b2a5cf9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1" name="Shape 9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2" name="Google Shape;9522;g22f888873db_0_54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3" name="Google Shape;9523;g22f888873db_0_54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9" name="Shape 9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0" name="Google Shape;9530;g22f888873db_0_54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1" name="Google Shape;9531;g22f888873db_0_54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9" name="Shape 9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0" name="Google Shape;9540;g22f888873db_0_27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1" name="Google Shape;9541;g22f888873db_0_27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7" name="Shape 9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8" name="Google Shape;9548;g22f888873db_0_18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9" name="Google Shape;9549;g22f888873db_0_18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5" name="Shape 9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6" name="Google Shape;9556;g22f888873db_0_9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7" name="Google Shape;9557;g22f888873db_0_9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3" name="Shape 9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4" name="Google Shape;9564;g22f888873d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5" name="Google Shape;9565;g22f888873d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9" name="Shape 9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0" name="Google Shape;9170;g22f6b2a5cf9_0_9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1" name="Google Shape;9171;g22f6b2a5cf9_0_9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2" name="Shape 9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3" name="Google Shape;9573;g22f888873db_0_36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4" name="Google Shape;9574;g22f888873db_0_36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0" name="Shape 9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1" name="Google Shape;9581;g22f888873db_0_45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2" name="Google Shape;9582;g22f888873db_0_45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7" name="Shape 9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8" name="Google Shape;9178;g22f6b2a5cf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9" name="Google Shape;9179;g22f6b2a5cf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7" name="Shape 9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8" name="Google Shape;9188;g22f6b2a5cf9_0_9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9" name="Google Shape;9189;g22f6b2a5cf9_0_9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5" name="Shape 9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6" name="Google Shape;9196;g22f6b2a5cf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7" name="Google Shape;9197;g22f6b2a5cf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3" name="Shape 9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4" name="Google Shape;9204;g22f6b2a5cf9_0_9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5" name="Google Shape;9205;g22f6b2a5cf9_0_9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739900" y="1430565"/>
            <a:ext cx="36642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492550" y="3121165"/>
            <a:ext cx="41589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6531844" y="-140930"/>
            <a:ext cx="1685899" cy="982051"/>
          </a:xfrm>
          <a:custGeom>
            <a:rect b="b" l="l" r="r" t="t"/>
            <a:pathLst>
              <a:path extrusionOk="0" h="23480" w="40306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027125" y="-1061650"/>
            <a:ext cx="2075899" cy="1797680"/>
          </a:xfrm>
          <a:custGeom>
            <a:rect b="b" l="l" r="r" t="t"/>
            <a:pathLst>
              <a:path extrusionOk="0" h="42981" w="4963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5" name="Google Shape;15;p2"/>
            <p:cNvSpPr/>
            <p:nvPr/>
          </p:nvSpPr>
          <p:spPr>
            <a:xfrm>
              <a:off x="7132475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054100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975775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97400" y="22127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367550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89175" y="22127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10800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819025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40700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662325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584000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505625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2"/>
          <p:cNvSpPr/>
          <p:nvPr/>
        </p:nvSpPr>
        <p:spPr>
          <a:xfrm>
            <a:off x="8240751" y="532575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278216" y="969619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528581" y="1695921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8134532" y="135012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32" name="Google Shape;32;p2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2"/>
          <p:cNvSpPr/>
          <p:nvPr/>
        </p:nvSpPr>
        <p:spPr>
          <a:xfrm>
            <a:off x="7873200" y="2434527"/>
            <a:ext cx="2057538" cy="2057538"/>
          </a:xfrm>
          <a:custGeom>
            <a:rect b="b" l="l" r="r" t="t"/>
            <a:pathLst>
              <a:path extrusionOk="0" h="44649" w="44649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8272456" y="2400472"/>
            <a:ext cx="1692334" cy="2105233"/>
          </a:xfrm>
          <a:custGeom>
            <a:rect b="b" l="l" r="r" t="t"/>
            <a:pathLst>
              <a:path extrusionOk="0" h="45684" w="36724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8176927" y="2738255"/>
            <a:ext cx="1450078" cy="1450078"/>
          </a:xfrm>
          <a:custGeom>
            <a:rect b="b" l="l" r="r" t="t"/>
            <a:pathLst>
              <a:path extrusionOk="0" h="31467" w="31467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9" name="Google Shape;69;p2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52" name="Google Shape;252;p2"/>
            <p:cNvSpPr/>
            <p:nvPr/>
          </p:nvSpPr>
          <p:spPr>
            <a:xfrm>
              <a:off x="60466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067350" y="433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0933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166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1399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160650" y="433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1866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0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2332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2566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27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0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23950" y="433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34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37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39660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41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44325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4665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2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0466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067350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09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166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1399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160650" y="431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1866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067350" y="43517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0933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166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1399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1606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1866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0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2332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2566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27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0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239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34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37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39660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41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44325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0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2332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2566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27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0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23950" y="431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34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37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39660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1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44325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4665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487275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5999975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2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0466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067350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09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166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1399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1606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1866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0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2332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2566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27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0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239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34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37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39660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1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44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4665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487275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51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5999975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2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0466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067350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09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166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1399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1606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1866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0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2332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2566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27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0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239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34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37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39660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1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44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64665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487275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51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97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5999975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2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04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067350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09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166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1399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1606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1866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0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2332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2566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27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0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239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34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37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39660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1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44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64665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6487275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51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97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5999975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2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04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067350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09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166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1399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1606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1866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0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2332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2566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27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0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239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34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37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39660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1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44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64665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6487275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651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95332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97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599997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2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04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067350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09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166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1399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1606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1866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0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2332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2566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27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0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239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34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37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3966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1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44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64665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487275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651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95332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597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599997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2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04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067350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09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166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1399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1606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1866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0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2332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2566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27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0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239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34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37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3966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1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44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64665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6487275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651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595332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597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599997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2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04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067350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09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166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1399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1606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1866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0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2332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2566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27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0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239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34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37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3966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1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44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64665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6487275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651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5332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597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59300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599997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2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04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067350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09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166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1399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1606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1866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0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2332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2566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27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0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239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34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37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3966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1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44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64665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4872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651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300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595332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597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599997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2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04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067350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09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166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1399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1606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1866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0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2332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2566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27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0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239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34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37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3966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1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44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64665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64872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651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300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595332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597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599997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2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04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067350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09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166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1399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1606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1866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0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2332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2566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27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0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239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34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37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3966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1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44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64665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4872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651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300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595332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597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599997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2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04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067350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09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166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1399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1606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1866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0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2332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2566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27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0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239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34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37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3966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1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44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64665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64872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651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300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595332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597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599997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2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04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067350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09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166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1399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160650" y="407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1866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0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2332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2566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27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0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23950" y="40715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34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37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3966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1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44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64665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487275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651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300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595332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597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599997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2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04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067350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09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166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1399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1606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1866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0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2332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2566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27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0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239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34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37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3966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1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44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64665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6487275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651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5332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597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59300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599997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2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04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067350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09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166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1399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1606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1866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0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2332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2566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27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0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239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34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37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3966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1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44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64665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64872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651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595332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597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599997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2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04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067350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09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166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1399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1606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1866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0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2332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2566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27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0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239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34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37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3966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1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44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64665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6487275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651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595332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597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599997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2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04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067350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09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166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1399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1606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1866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0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2332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2566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27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0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239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34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37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3966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1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44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64665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6487275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651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595332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597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599997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2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04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067350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09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166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1399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1606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1866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0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2332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2566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27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0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239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34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37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3966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1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44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64665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6487275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651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597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5999975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2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04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067350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09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166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1399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1606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1866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0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2332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2566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27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0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239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34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37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39660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1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44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64665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6487275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651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597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5999975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2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04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067350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09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166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1399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1606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1866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0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2332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2566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27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0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239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34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37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39660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1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44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64665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487275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651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5999975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2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0466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067350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09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166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1399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1606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1866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0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2332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2566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27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0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239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34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37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39660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1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44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64665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487275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651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5999975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2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0466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067350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09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166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1399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1606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1866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0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2332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2566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27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0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239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34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37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39660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1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44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4665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487275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51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2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0466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067350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09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166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1399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1606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1866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0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2332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2566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27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0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239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34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37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39660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1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44325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4665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487275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0466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067350" y="38514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0933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166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1399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1606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1866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0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2332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2566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27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0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239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34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37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39660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41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44325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4665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067350" y="38314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0933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166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1399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1606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1866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0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2332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2566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27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0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239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34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37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39660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41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44325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0933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166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1399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1606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1866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0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2332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2566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27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0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239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34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37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396600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41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1399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1606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18662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0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2332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2566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27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0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3239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3499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37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18662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0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23327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25660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27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3032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323950" y="37713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1399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1606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18662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0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2332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2566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27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0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3239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3499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37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0933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166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399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1606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1866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18662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0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23327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25660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27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3032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323950" y="441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0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2332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2566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27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0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239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34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37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396600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41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365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365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599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365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599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365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599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365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599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805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365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599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805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365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599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805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365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599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805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365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599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80575" y="40715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365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599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80600" y="4051525"/>
              <a:ext cx="18225" cy="15650"/>
            </a:xfrm>
            <a:custGeom>
              <a:rect b="b" l="l" r="r" t="t"/>
              <a:pathLst>
                <a:path extrusionOk="0" h="626" w="729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365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599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805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365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599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365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599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365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65599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65365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65365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" name="Google Shape;989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90" name="Google Shape;990;p2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2" name="Google Shape;1002;p2"/>
          <p:cNvSpPr/>
          <p:nvPr/>
        </p:nvSpPr>
        <p:spPr>
          <a:xfrm>
            <a:off x="4370697" y="4177725"/>
            <a:ext cx="3232040" cy="3232125"/>
          </a:xfrm>
          <a:custGeom>
            <a:rect b="b" l="l" r="r" t="t"/>
            <a:pathLst>
              <a:path extrusionOk="0" h="76050" w="76048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2"/>
          <p:cNvSpPr/>
          <p:nvPr/>
        </p:nvSpPr>
        <p:spPr>
          <a:xfrm>
            <a:off x="3631386" y="4527363"/>
            <a:ext cx="1900005" cy="1900005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4" name="Google Shape;1004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5" name="Google Shape;1005;p2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9" name="Google Shape;1739;p2"/>
          <p:cNvSpPr/>
          <p:nvPr/>
        </p:nvSpPr>
        <p:spPr>
          <a:xfrm>
            <a:off x="134148" y="4324586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0" y="4190838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2"/>
          <p:cNvSpPr/>
          <p:nvPr/>
        </p:nvSpPr>
        <p:spPr>
          <a:xfrm>
            <a:off x="652062" y="4589288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2"/>
          <p:cNvSpPr/>
          <p:nvPr/>
        </p:nvSpPr>
        <p:spPr>
          <a:xfrm>
            <a:off x="-244675" y="1453189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2"/>
          <p:cNvSpPr/>
          <p:nvPr/>
        </p:nvSpPr>
        <p:spPr>
          <a:xfrm>
            <a:off x="678022" y="2230316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4" name="Google Shape;1744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5" name="Google Shape;1745;p2"/>
            <p:cNvSpPr/>
            <p:nvPr/>
          </p:nvSpPr>
          <p:spPr>
            <a:xfrm>
              <a:off x="2159100" y="3015125"/>
              <a:ext cx="58125" cy="55900"/>
            </a:xfrm>
            <a:custGeom>
              <a:rect b="b" l="l" r="r" t="t"/>
              <a:pathLst>
                <a:path extrusionOk="0" h="2236" w="2325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"/>
            <p:cNvSpPr/>
            <p:nvPr/>
          </p:nvSpPr>
          <p:spPr>
            <a:xfrm>
              <a:off x="2113525" y="2967325"/>
              <a:ext cx="151450" cy="151450"/>
            </a:xfrm>
            <a:custGeom>
              <a:rect b="b" l="l" r="r" t="t"/>
              <a:pathLst>
                <a:path extrusionOk="0" h="6058" w="6058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"/>
            <p:cNvSpPr/>
            <p:nvPr/>
          </p:nvSpPr>
          <p:spPr>
            <a:xfrm>
              <a:off x="2158650" y="2880575"/>
              <a:ext cx="564375" cy="564375"/>
            </a:xfrm>
            <a:custGeom>
              <a:rect b="b" l="l" r="r" t="t"/>
              <a:pathLst>
                <a:path extrusionOk="0" h="22575" w="22575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"/>
            <p:cNvSpPr/>
            <p:nvPr/>
          </p:nvSpPr>
          <p:spPr>
            <a:xfrm>
              <a:off x="2542800" y="2882550"/>
              <a:ext cx="55925" cy="55925"/>
            </a:xfrm>
            <a:custGeom>
              <a:rect b="b" l="l" r="r" t="t"/>
              <a:pathLst>
                <a:path extrusionOk="0" h="2237" w="2237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9" name="Google Shape;1749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50" name="Google Shape;1750;p2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6" name="Google Shape;1786;p2"/>
          <p:cNvSpPr/>
          <p:nvPr/>
        </p:nvSpPr>
        <p:spPr>
          <a:xfrm>
            <a:off x="531775" y="-489552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2"/>
          <p:cNvSpPr/>
          <p:nvPr/>
        </p:nvSpPr>
        <p:spPr>
          <a:xfrm>
            <a:off x="796150" y="-506867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8" name="Google Shape;1788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9" name="Google Shape;1789;p2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3" name="Google Shape;2523;p2"/>
          <p:cNvSpPr/>
          <p:nvPr/>
        </p:nvSpPr>
        <p:spPr>
          <a:xfrm>
            <a:off x="2492561" y="-1061662"/>
            <a:ext cx="1900005" cy="1900005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2"/>
          <p:cNvSpPr/>
          <p:nvPr/>
        </p:nvSpPr>
        <p:spPr>
          <a:xfrm>
            <a:off x="3796563" y="285639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2"/>
          <p:cNvSpPr/>
          <p:nvPr/>
        </p:nvSpPr>
        <p:spPr>
          <a:xfrm>
            <a:off x="5221247" y="223854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6" name="Google Shape;2526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7" name="Google Shape;2527;p2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9" name="Google Shape;2539;p2"/>
          <p:cNvSpPr/>
          <p:nvPr/>
        </p:nvSpPr>
        <p:spPr>
          <a:xfrm>
            <a:off x="8421482" y="4766695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5060" name="Shape 5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1" name="Google Shape;5061;p11"/>
          <p:cNvSpPr/>
          <p:nvPr/>
        </p:nvSpPr>
        <p:spPr>
          <a:xfrm>
            <a:off x="833400" y="1753500"/>
            <a:ext cx="7477200" cy="33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2" name="Google Shape;5062;p11"/>
          <p:cNvSpPr txBox="1"/>
          <p:nvPr>
            <p:ph hasCustomPrompt="1" type="title"/>
          </p:nvPr>
        </p:nvSpPr>
        <p:spPr>
          <a:xfrm>
            <a:off x="311700" y="2317375"/>
            <a:ext cx="8520600" cy="12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63" name="Google Shape;5063;p11"/>
          <p:cNvSpPr txBox="1"/>
          <p:nvPr>
            <p:ph idx="1" type="body"/>
          </p:nvPr>
        </p:nvSpPr>
        <p:spPr>
          <a:xfrm>
            <a:off x="311700" y="3609425"/>
            <a:ext cx="85206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64" name="Google Shape;506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65" name="Shape 5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6" name="Google Shape;506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TWO_COLUMNS_1">
    <p:bg>
      <p:bgPr>
        <a:solidFill>
          <a:schemeClr val="lt1"/>
        </a:solidFill>
      </p:bgPr>
    </p:bg>
    <p:spTree>
      <p:nvGrpSpPr>
        <p:cNvPr id="5067" name="Shape 5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" name="Google Shape;5068;p13"/>
          <p:cNvSpPr txBox="1"/>
          <p:nvPr>
            <p:ph idx="1" type="body"/>
          </p:nvPr>
        </p:nvSpPr>
        <p:spPr>
          <a:xfrm>
            <a:off x="748400" y="1078650"/>
            <a:ext cx="67362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069" name="Google Shape;5069;p13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70" name="Google Shape;507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IG_NUMBER_1">
    <p:spTree>
      <p:nvGrpSpPr>
        <p:cNvPr id="5071" name="Shape 5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2" name="Google Shape;5072;p14"/>
          <p:cNvSpPr txBox="1"/>
          <p:nvPr>
            <p:ph hasCustomPrompt="1" type="title"/>
          </p:nvPr>
        </p:nvSpPr>
        <p:spPr>
          <a:xfrm>
            <a:off x="158725" y="810277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73" name="Google Shape;5073;p14"/>
          <p:cNvSpPr txBox="1"/>
          <p:nvPr>
            <p:ph idx="2" type="title"/>
          </p:nvPr>
        </p:nvSpPr>
        <p:spPr>
          <a:xfrm>
            <a:off x="1642650" y="635805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74" name="Google Shape;5074;p14"/>
          <p:cNvSpPr txBox="1"/>
          <p:nvPr>
            <p:ph idx="1" type="subTitle"/>
          </p:nvPr>
        </p:nvSpPr>
        <p:spPr>
          <a:xfrm>
            <a:off x="1642650" y="969270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5" name="Google Shape;5075;p14"/>
          <p:cNvSpPr txBox="1"/>
          <p:nvPr>
            <p:ph hasCustomPrompt="1" idx="3" type="title"/>
          </p:nvPr>
        </p:nvSpPr>
        <p:spPr>
          <a:xfrm>
            <a:off x="158725" y="1913852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76" name="Google Shape;5076;p14"/>
          <p:cNvSpPr txBox="1"/>
          <p:nvPr>
            <p:ph idx="4" type="title"/>
          </p:nvPr>
        </p:nvSpPr>
        <p:spPr>
          <a:xfrm>
            <a:off x="1642650" y="1739379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77" name="Google Shape;5077;p14"/>
          <p:cNvSpPr txBox="1"/>
          <p:nvPr>
            <p:ph idx="5" type="subTitle"/>
          </p:nvPr>
        </p:nvSpPr>
        <p:spPr>
          <a:xfrm>
            <a:off x="1642650" y="2072845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8" name="Google Shape;5078;p14"/>
          <p:cNvSpPr txBox="1"/>
          <p:nvPr>
            <p:ph hasCustomPrompt="1" idx="6" type="title"/>
          </p:nvPr>
        </p:nvSpPr>
        <p:spPr>
          <a:xfrm>
            <a:off x="158725" y="3017427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79" name="Google Shape;5079;p14"/>
          <p:cNvSpPr txBox="1"/>
          <p:nvPr>
            <p:ph idx="7" type="title"/>
          </p:nvPr>
        </p:nvSpPr>
        <p:spPr>
          <a:xfrm>
            <a:off x="1642650" y="2842955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80" name="Google Shape;5080;p14"/>
          <p:cNvSpPr txBox="1"/>
          <p:nvPr>
            <p:ph idx="8" type="subTitle"/>
          </p:nvPr>
        </p:nvSpPr>
        <p:spPr>
          <a:xfrm>
            <a:off x="1642650" y="3176420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1" name="Google Shape;5081;p14"/>
          <p:cNvSpPr txBox="1"/>
          <p:nvPr>
            <p:ph hasCustomPrompt="1" idx="9" type="title"/>
          </p:nvPr>
        </p:nvSpPr>
        <p:spPr>
          <a:xfrm>
            <a:off x="4614421" y="1576143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82" name="Google Shape;5082;p14"/>
          <p:cNvSpPr txBox="1"/>
          <p:nvPr>
            <p:ph idx="13" type="title"/>
          </p:nvPr>
        </p:nvSpPr>
        <p:spPr>
          <a:xfrm>
            <a:off x="6098346" y="1401670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83" name="Google Shape;5083;p14"/>
          <p:cNvSpPr txBox="1"/>
          <p:nvPr>
            <p:ph idx="14" type="subTitle"/>
          </p:nvPr>
        </p:nvSpPr>
        <p:spPr>
          <a:xfrm>
            <a:off x="6098346" y="1735136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4" name="Google Shape;5084;p14"/>
          <p:cNvSpPr txBox="1"/>
          <p:nvPr>
            <p:ph hasCustomPrompt="1" idx="15" type="title"/>
          </p:nvPr>
        </p:nvSpPr>
        <p:spPr>
          <a:xfrm>
            <a:off x="4614421" y="2679718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85" name="Google Shape;5085;p14"/>
          <p:cNvSpPr txBox="1"/>
          <p:nvPr>
            <p:ph idx="16" type="title"/>
          </p:nvPr>
        </p:nvSpPr>
        <p:spPr>
          <a:xfrm>
            <a:off x="6098346" y="2505245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86" name="Google Shape;5086;p14"/>
          <p:cNvSpPr txBox="1"/>
          <p:nvPr>
            <p:ph idx="17" type="subTitle"/>
          </p:nvPr>
        </p:nvSpPr>
        <p:spPr>
          <a:xfrm>
            <a:off x="6098346" y="2838711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7" name="Google Shape;5087;p14"/>
          <p:cNvSpPr txBox="1"/>
          <p:nvPr>
            <p:ph hasCustomPrompt="1" idx="18" type="title"/>
          </p:nvPr>
        </p:nvSpPr>
        <p:spPr>
          <a:xfrm>
            <a:off x="4614421" y="3783293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88" name="Google Shape;5088;p14"/>
          <p:cNvSpPr txBox="1"/>
          <p:nvPr>
            <p:ph idx="19" type="title"/>
          </p:nvPr>
        </p:nvSpPr>
        <p:spPr>
          <a:xfrm>
            <a:off x="6098346" y="3608820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89" name="Google Shape;5089;p14"/>
          <p:cNvSpPr txBox="1"/>
          <p:nvPr>
            <p:ph idx="20" type="subTitle"/>
          </p:nvPr>
        </p:nvSpPr>
        <p:spPr>
          <a:xfrm>
            <a:off x="6098346" y="3942286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0" name="Google Shape;509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AND_BODY_1">
    <p:spTree>
      <p:nvGrpSpPr>
        <p:cNvPr id="5091" name="Shape 5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2" name="Google Shape;5092;p15"/>
          <p:cNvSpPr/>
          <p:nvPr/>
        </p:nvSpPr>
        <p:spPr>
          <a:xfrm>
            <a:off x="4705950" y="1429175"/>
            <a:ext cx="4437900" cy="337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3" name="Google Shape;5093;p15"/>
          <p:cNvSpPr/>
          <p:nvPr/>
        </p:nvSpPr>
        <p:spPr>
          <a:xfrm>
            <a:off x="0" y="1429175"/>
            <a:ext cx="4437900" cy="337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4" name="Google Shape;5094;p1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95" name="Google Shape;5095;p15"/>
          <p:cNvSpPr txBox="1"/>
          <p:nvPr>
            <p:ph idx="2" type="title"/>
          </p:nvPr>
        </p:nvSpPr>
        <p:spPr>
          <a:xfrm>
            <a:off x="1055404" y="3313550"/>
            <a:ext cx="23271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96" name="Google Shape;5096;p15"/>
          <p:cNvSpPr txBox="1"/>
          <p:nvPr>
            <p:ph idx="1" type="subTitle"/>
          </p:nvPr>
        </p:nvSpPr>
        <p:spPr>
          <a:xfrm>
            <a:off x="1055399" y="4024575"/>
            <a:ext cx="23271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7" name="Google Shape;5097;p15"/>
          <p:cNvSpPr txBox="1"/>
          <p:nvPr>
            <p:ph idx="3" type="title"/>
          </p:nvPr>
        </p:nvSpPr>
        <p:spPr>
          <a:xfrm>
            <a:off x="5761362" y="3313550"/>
            <a:ext cx="23271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98" name="Google Shape;5098;p15"/>
          <p:cNvSpPr txBox="1"/>
          <p:nvPr>
            <p:ph idx="4" type="subTitle"/>
          </p:nvPr>
        </p:nvSpPr>
        <p:spPr>
          <a:xfrm>
            <a:off x="5761358" y="4024575"/>
            <a:ext cx="23271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99" name="Google Shape;509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bg>
      <p:bgPr>
        <a:solidFill>
          <a:schemeClr val="accent1"/>
        </a:solidFill>
      </p:bgPr>
    </p:bg>
    <p:spTree>
      <p:nvGrpSpPr>
        <p:cNvPr id="5100" name="Shape 5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1" name="Google Shape;5101;p16"/>
          <p:cNvGrpSpPr/>
          <p:nvPr/>
        </p:nvGrpSpPr>
        <p:grpSpPr>
          <a:xfrm>
            <a:off x="787213" y="130520"/>
            <a:ext cx="8163193" cy="5012975"/>
            <a:chOff x="787213" y="130520"/>
            <a:chExt cx="8163193" cy="5012975"/>
          </a:xfrm>
        </p:grpSpPr>
        <p:sp>
          <p:nvSpPr>
            <p:cNvPr id="5102" name="Google Shape;5102;p16"/>
            <p:cNvSpPr/>
            <p:nvPr/>
          </p:nvSpPr>
          <p:spPr>
            <a:xfrm rot="-5400000">
              <a:off x="7089981" y="4079075"/>
              <a:ext cx="445241" cy="385621"/>
            </a:xfrm>
            <a:custGeom>
              <a:rect b="b" l="l" r="r" t="t"/>
              <a:pathLst>
                <a:path extrusionOk="0" h="8693" w="10037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16"/>
            <p:cNvSpPr/>
            <p:nvPr/>
          </p:nvSpPr>
          <p:spPr>
            <a:xfrm>
              <a:off x="7050408" y="3650816"/>
              <a:ext cx="1247936" cy="1094228"/>
            </a:xfrm>
            <a:custGeom>
              <a:rect b="b" l="l" r="r" t="t"/>
              <a:pathLst>
                <a:path extrusionOk="0" h="24667" w="28132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16"/>
            <p:cNvSpPr/>
            <p:nvPr/>
          </p:nvSpPr>
          <p:spPr>
            <a:xfrm>
              <a:off x="7702470" y="4049266"/>
              <a:ext cx="1247936" cy="1094228"/>
            </a:xfrm>
            <a:custGeom>
              <a:rect b="b" l="l" r="r" t="t"/>
              <a:pathLst>
                <a:path extrusionOk="0" h="24667" w="28132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16"/>
            <p:cNvSpPr/>
            <p:nvPr/>
          </p:nvSpPr>
          <p:spPr>
            <a:xfrm rot="-5400000">
              <a:off x="844168" y="4109299"/>
              <a:ext cx="895831" cy="775779"/>
            </a:xfrm>
            <a:custGeom>
              <a:rect b="b" l="l" r="r" t="t"/>
              <a:pathLst>
                <a:path extrusionOk="0" h="18546" w="21416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16"/>
            <p:cNvSpPr/>
            <p:nvPr/>
          </p:nvSpPr>
          <p:spPr>
            <a:xfrm rot="-5400000">
              <a:off x="5857144" y="802969"/>
              <a:ext cx="277040" cy="252486"/>
            </a:xfrm>
            <a:custGeom>
              <a:rect b="b" l="l" r="r" t="t"/>
              <a:pathLst>
                <a:path extrusionOk="0" h="6036" w="6623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07" name="Google Shape;5107;p16"/>
            <p:cNvGrpSpPr/>
            <p:nvPr/>
          </p:nvGrpSpPr>
          <p:grpSpPr>
            <a:xfrm rot="-5400000">
              <a:off x="3654410" y="3725785"/>
              <a:ext cx="1019815" cy="944312"/>
              <a:chOff x="2113525" y="2880575"/>
              <a:chExt cx="609500" cy="564375"/>
            </a:xfrm>
          </p:grpSpPr>
          <p:sp>
            <p:nvSpPr>
              <p:cNvPr id="5108" name="Google Shape;5108;p16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rect b="b" l="l" r="r" t="t"/>
                <a:pathLst>
                  <a:path extrusionOk="0" h="2236" w="2325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9" name="Google Shape;5109;p16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rect b="b" l="l" r="r" t="t"/>
                <a:pathLst>
                  <a:path extrusionOk="0" h="6058" w="6058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0" name="Google Shape;5110;p16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rect b="b" l="l" r="r" t="t"/>
                <a:pathLst>
                  <a:path extrusionOk="0" h="22575" w="22575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1" name="Google Shape;5111;p16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2" name="Google Shape;5112;p16"/>
            <p:cNvGrpSpPr/>
            <p:nvPr/>
          </p:nvGrpSpPr>
          <p:grpSpPr>
            <a:xfrm rot="-5400000">
              <a:off x="7372398" y="-410563"/>
              <a:ext cx="349968" cy="2052568"/>
              <a:chOff x="1037125" y="2236325"/>
              <a:chExt cx="149100" cy="874475"/>
            </a:xfrm>
          </p:grpSpPr>
          <p:sp>
            <p:nvSpPr>
              <p:cNvPr id="5113" name="Google Shape;5113;p16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4" name="Google Shape;5114;p16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5" name="Google Shape;5115;p16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6" name="Google Shape;5116;p16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7" name="Google Shape;5117;p16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8" name="Google Shape;5118;p16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9" name="Google Shape;5119;p16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0" name="Google Shape;5120;p16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1" name="Google Shape;5121;p16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2" name="Google Shape;5122;p16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3" name="Google Shape;5123;p16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4" name="Google Shape;5124;p16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5" name="Google Shape;5125;p16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6" name="Google Shape;5126;p16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7" name="Google Shape;5127;p16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8" name="Google Shape;5128;p16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9" name="Google Shape;5129;p16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0" name="Google Shape;5130;p16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1" name="Google Shape;5131;p16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2" name="Google Shape;5132;p16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3" name="Google Shape;5133;p16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4" name="Google Shape;5134;p16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5" name="Google Shape;5135;p16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6" name="Google Shape;5136;p16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7" name="Google Shape;5137;p16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8" name="Google Shape;5138;p16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9" name="Google Shape;5139;p16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0" name="Google Shape;5140;p16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1" name="Google Shape;5141;p16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2" name="Google Shape;5142;p16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3" name="Google Shape;5143;p16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4" name="Google Shape;5144;p16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5" name="Google Shape;5145;p16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6" name="Google Shape;5146;p16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7" name="Google Shape;5147;p16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8" name="Google Shape;5148;p16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49" name="Google Shape;5149;p16"/>
            <p:cNvGrpSpPr/>
            <p:nvPr/>
          </p:nvGrpSpPr>
          <p:grpSpPr>
            <a:xfrm>
              <a:off x="787213" y="130520"/>
              <a:ext cx="1908398" cy="2002309"/>
              <a:chOff x="1978188" y="2669545"/>
              <a:chExt cx="1908398" cy="2002309"/>
            </a:xfrm>
          </p:grpSpPr>
          <p:sp>
            <p:nvSpPr>
              <p:cNvPr id="5150" name="Google Shape;5150;p16"/>
              <p:cNvSpPr/>
              <p:nvPr/>
            </p:nvSpPr>
            <p:spPr>
              <a:xfrm rot="-5400000">
                <a:off x="1995503" y="2780771"/>
                <a:ext cx="1891083" cy="1891083"/>
              </a:xfrm>
              <a:custGeom>
                <a:rect b="b" l="l" r="r" t="t"/>
                <a:pathLst>
                  <a:path extrusionOk="0" h="55702" w="55702">
                    <a:moveTo>
                      <a:pt x="27851" y="210"/>
                    </a:moveTo>
                    <a:cubicBezTo>
                      <a:pt x="43093" y="210"/>
                      <a:pt x="55493" y="12609"/>
                      <a:pt x="55493" y="27851"/>
                    </a:cubicBezTo>
                    <a:cubicBezTo>
                      <a:pt x="55493" y="43093"/>
                      <a:pt x="43093" y="55493"/>
                      <a:pt x="27851" y="55493"/>
                    </a:cubicBezTo>
                    <a:cubicBezTo>
                      <a:pt x="12609" y="55493"/>
                      <a:pt x="210" y="43093"/>
                      <a:pt x="210" y="27851"/>
                    </a:cubicBezTo>
                    <a:cubicBezTo>
                      <a:pt x="210" y="12609"/>
                      <a:pt x="12609" y="210"/>
                      <a:pt x="27851" y="210"/>
                    </a:cubicBezTo>
                    <a:close/>
                    <a:moveTo>
                      <a:pt x="27851" y="1"/>
                    </a:moveTo>
                    <a:cubicBezTo>
                      <a:pt x="12494" y="1"/>
                      <a:pt x="0" y="12494"/>
                      <a:pt x="0" y="27851"/>
                    </a:cubicBezTo>
                    <a:cubicBezTo>
                      <a:pt x="0" y="43208"/>
                      <a:pt x="12494" y="55702"/>
                      <a:pt x="27851" y="55702"/>
                    </a:cubicBezTo>
                    <a:cubicBezTo>
                      <a:pt x="43208" y="55702"/>
                      <a:pt x="55702" y="43208"/>
                      <a:pt x="55702" y="27851"/>
                    </a:cubicBezTo>
                    <a:cubicBezTo>
                      <a:pt x="55702" y="12494"/>
                      <a:pt x="43208" y="1"/>
                      <a:pt x="278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1" name="Google Shape;5151;p16"/>
              <p:cNvSpPr/>
              <p:nvPr/>
            </p:nvSpPr>
            <p:spPr>
              <a:xfrm rot="-5400000">
                <a:off x="1931235" y="2716498"/>
                <a:ext cx="1737934" cy="1644029"/>
              </a:xfrm>
              <a:custGeom>
                <a:rect b="b" l="l" r="r" t="t"/>
                <a:pathLst>
                  <a:path extrusionOk="0" h="48425" w="51191">
                    <a:moveTo>
                      <a:pt x="20064" y="1"/>
                    </a:moveTo>
                    <a:cubicBezTo>
                      <a:pt x="12798" y="1"/>
                      <a:pt x="5532" y="2766"/>
                      <a:pt x="0" y="8298"/>
                    </a:cubicBezTo>
                    <a:lnTo>
                      <a:pt x="889" y="9186"/>
                    </a:lnTo>
                    <a:cubicBezTo>
                      <a:pt x="6175" y="3899"/>
                      <a:pt x="13120" y="1256"/>
                      <a:pt x="20064" y="1256"/>
                    </a:cubicBezTo>
                    <a:cubicBezTo>
                      <a:pt x="27009" y="1256"/>
                      <a:pt x="33953" y="3899"/>
                      <a:pt x="39240" y="9186"/>
                    </a:cubicBezTo>
                    <a:cubicBezTo>
                      <a:pt x="49813" y="19759"/>
                      <a:pt x="49813" y="36964"/>
                      <a:pt x="39240" y="47537"/>
                    </a:cubicBezTo>
                    <a:lnTo>
                      <a:pt x="40128" y="48425"/>
                    </a:lnTo>
                    <a:cubicBezTo>
                      <a:pt x="51191" y="37361"/>
                      <a:pt x="51191" y="19360"/>
                      <a:pt x="40128" y="8298"/>
                    </a:cubicBezTo>
                    <a:cubicBezTo>
                      <a:pt x="34597" y="2766"/>
                      <a:pt x="27330" y="1"/>
                      <a:pt x="200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52" name="Google Shape;5152;p16"/>
              <p:cNvGrpSpPr/>
              <p:nvPr/>
            </p:nvGrpSpPr>
            <p:grpSpPr>
              <a:xfrm rot="-5400000">
                <a:off x="2322724" y="3120894"/>
                <a:ext cx="1236640" cy="1210852"/>
                <a:chOff x="236475" y="527300"/>
                <a:chExt cx="1124525" cy="1101075"/>
              </a:xfrm>
            </p:grpSpPr>
            <p:sp>
              <p:nvSpPr>
                <p:cNvPr id="5153" name="Google Shape;5153;p16"/>
                <p:cNvSpPr/>
                <p:nvPr/>
              </p:nvSpPr>
              <p:spPr>
                <a:xfrm>
                  <a:off x="4352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4" name="Google Shape;5154;p16"/>
                <p:cNvSpPr/>
                <p:nvPr/>
              </p:nvSpPr>
              <p:spPr>
                <a:xfrm>
                  <a:off x="47500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5" name="Google Shape;5155;p16"/>
                <p:cNvSpPr/>
                <p:nvPr/>
              </p:nvSpPr>
              <p:spPr>
                <a:xfrm>
                  <a:off x="5147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6" name="Google Shape;5156;p16"/>
                <p:cNvSpPr/>
                <p:nvPr/>
              </p:nvSpPr>
              <p:spPr>
                <a:xfrm>
                  <a:off x="554500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7" name="Google Shape;5157;p16"/>
                <p:cNvSpPr/>
                <p:nvPr/>
              </p:nvSpPr>
              <p:spPr>
                <a:xfrm>
                  <a:off x="594250" y="14822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8" name="Google Shape;5158;p16"/>
                <p:cNvSpPr/>
                <p:nvPr/>
              </p:nvSpPr>
              <p:spPr>
                <a:xfrm>
                  <a:off x="634025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9" name="Google Shape;5159;p16"/>
                <p:cNvSpPr/>
                <p:nvPr/>
              </p:nvSpPr>
              <p:spPr>
                <a:xfrm>
                  <a:off x="673775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0" name="Google Shape;5160;p16"/>
                <p:cNvSpPr/>
                <p:nvPr/>
              </p:nvSpPr>
              <p:spPr>
                <a:xfrm>
                  <a:off x="713525" y="14822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1" name="Google Shape;5161;p16"/>
                <p:cNvSpPr/>
                <p:nvPr/>
              </p:nvSpPr>
              <p:spPr>
                <a:xfrm>
                  <a:off x="753300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2" name="Google Shape;5162;p16"/>
                <p:cNvSpPr/>
                <p:nvPr/>
              </p:nvSpPr>
              <p:spPr>
                <a:xfrm>
                  <a:off x="79307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3" name="Google Shape;5163;p16"/>
                <p:cNvSpPr/>
                <p:nvPr/>
              </p:nvSpPr>
              <p:spPr>
                <a:xfrm>
                  <a:off x="83282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4" name="Google Shape;5164;p16"/>
                <p:cNvSpPr/>
                <p:nvPr/>
              </p:nvSpPr>
              <p:spPr>
                <a:xfrm>
                  <a:off x="87257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5" name="Google Shape;5165;p16"/>
                <p:cNvSpPr/>
                <p:nvPr/>
              </p:nvSpPr>
              <p:spPr>
                <a:xfrm>
                  <a:off x="91232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6" name="Google Shape;5166;p16"/>
                <p:cNvSpPr/>
                <p:nvPr/>
              </p:nvSpPr>
              <p:spPr>
                <a:xfrm>
                  <a:off x="95207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7" name="Google Shape;5167;p16"/>
                <p:cNvSpPr/>
                <p:nvPr/>
              </p:nvSpPr>
              <p:spPr>
                <a:xfrm>
                  <a:off x="99182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8" name="Google Shape;5168;p16"/>
                <p:cNvSpPr/>
                <p:nvPr/>
              </p:nvSpPr>
              <p:spPr>
                <a:xfrm>
                  <a:off x="1031575" y="14822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9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9" name="Google Shape;5169;p16"/>
                <p:cNvSpPr/>
                <p:nvPr/>
              </p:nvSpPr>
              <p:spPr>
                <a:xfrm>
                  <a:off x="10713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0" name="Google Shape;5170;p16"/>
                <p:cNvSpPr/>
                <p:nvPr/>
              </p:nvSpPr>
              <p:spPr>
                <a:xfrm>
                  <a:off x="111110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1" name="Google Shape;5171;p16"/>
                <p:cNvSpPr/>
                <p:nvPr/>
              </p:nvSpPr>
              <p:spPr>
                <a:xfrm>
                  <a:off x="11508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2" name="Google Shape;5172;p16"/>
                <p:cNvSpPr/>
                <p:nvPr/>
              </p:nvSpPr>
              <p:spPr>
                <a:xfrm>
                  <a:off x="39712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3" name="Google Shape;5173;p16"/>
                <p:cNvSpPr/>
                <p:nvPr/>
              </p:nvSpPr>
              <p:spPr>
                <a:xfrm>
                  <a:off x="435250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4" name="Google Shape;5174;p16"/>
                <p:cNvSpPr/>
                <p:nvPr/>
              </p:nvSpPr>
              <p:spPr>
                <a:xfrm>
                  <a:off x="475000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5" name="Google Shape;5175;p16"/>
                <p:cNvSpPr/>
                <p:nvPr/>
              </p:nvSpPr>
              <p:spPr>
                <a:xfrm>
                  <a:off x="516425" y="1448100"/>
                  <a:ext cx="9675" cy="9750"/>
                </a:xfrm>
                <a:custGeom>
                  <a:rect b="b" l="l" r="r" t="t"/>
                  <a:pathLst>
                    <a:path extrusionOk="0" h="390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6" name="Google Shape;5176;p16"/>
                <p:cNvSpPr/>
                <p:nvPr/>
              </p:nvSpPr>
              <p:spPr>
                <a:xfrm>
                  <a:off x="554500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7" name="Google Shape;5177;p16"/>
                <p:cNvSpPr/>
                <p:nvPr/>
              </p:nvSpPr>
              <p:spPr>
                <a:xfrm>
                  <a:off x="595925" y="1448100"/>
                  <a:ext cx="9700" cy="9750"/>
                </a:xfrm>
                <a:custGeom>
                  <a:rect b="b" l="l" r="r" t="t"/>
                  <a:pathLst>
                    <a:path extrusionOk="0" h="390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8" name="Google Shape;5178;p16"/>
                <p:cNvSpPr/>
                <p:nvPr/>
              </p:nvSpPr>
              <p:spPr>
                <a:xfrm>
                  <a:off x="634025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9" name="Google Shape;5179;p16"/>
                <p:cNvSpPr/>
                <p:nvPr/>
              </p:nvSpPr>
              <p:spPr>
                <a:xfrm>
                  <a:off x="673775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0" name="Google Shape;5180;p16"/>
                <p:cNvSpPr/>
                <p:nvPr/>
              </p:nvSpPr>
              <p:spPr>
                <a:xfrm>
                  <a:off x="47500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1" name="Google Shape;5181;p16"/>
                <p:cNvSpPr/>
                <p:nvPr/>
              </p:nvSpPr>
              <p:spPr>
                <a:xfrm>
                  <a:off x="51475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2" name="Google Shape;5182;p16"/>
                <p:cNvSpPr/>
                <p:nvPr/>
              </p:nvSpPr>
              <p:spPr>
                <a:xfrm>
                  <a:off x="554500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3" name="Google Shape;5183;p16"/>
                <p:cNvSpPr/>
                <p:nvPr/>
              </p:nvSpPr>
              <p:spPr>
                <a:xfrm>
                  <a:off x="594250" y="15163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4" name="Google Shape;5184;p16"/>
                <p:cNvSpPr/>
                <p:nvPr/>
              </p:nvSpPr>
              <p:spPr>
                <a:xfrm>
                  <a:off x="634025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5" name="Google Shape;5185;p16"/>
                <p:cNvSpPr/>
                <p:nvPr/>
              </p:nvSpPr>
              <p:spPr>
                <a:xfrm>
                  <a:off x="673775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6" name="Google Shape;5186;p16"/>
                <p:cNvSpPr/>
                <p:nvPr/>
              </p:nvSpPr>
              <p:spPr>
                <a:xfrm>
                  <a:off x="713525" y="15163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7" name="Google Shape;5187;p16"/>
                <p:cNvSpPr/>
                <p:nvPr/>
              </p:nvSpPr>
              <p:spPr>
                <a:xfrm>
                  <a:off x="753300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8" name="Google Shape;5188;p16"/>
                <p:cNvSpPr/>
                <p:nvPr/>
              </p:nvSpPr>
              <p:spPr>
                <a:xfrm>
                  <a:off x="79307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9" name="Google Shape;5189;p16"/>
                <p:cNvSpPr/>
                <p:nvPr/>
              </p:nvSpPr>
              <p:spPr>
                <a:xfrm>
                  <a:off x="83282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0" name="Google Shape;5190;p16"/>
                <p:cNvSpPr/>
                <p:nvPr/>
              </p:nvSpPr>
              <p:spPr>
                <a:xfrm>
                  <a:off x="87257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1" name="Google Shape;5191;p16"/>
                <p:cNvSpPr/>
                <p:nvPr/>
              </p:nvSpPr>
              <p:spPr>
                <a:xfrm>
                  <a:off x="91232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2" name="Google Shape;5192;p16"/>
                <p:cNvSpPr/>
                <p:nvPr/>
              </p:nvSpPr>
              <p:spPr>
                <a:xfrm>
                  <a:off x="95207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3" name="Google Shape;5193;p16"/>
                <p:cNvSpPr/>
                <p:nvPr/>
              </p:nvSpPr>
              <p:spPr>
                <a:xfrm>
                  <a:off x="99182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4" name="Google Shape;5194;p16"/>
                <p:cNvSpPr/>
                <p:nvPr/>
              </p:nvSpPr>
              <p:spPr>
                <a:xfrm>
                  <a:off x="1031575" y="15163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9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5" name="Google Shape;5195;p16"/>
                <p:cNvSpPr/>
                <p:nvPr/>
              </p:nvSpPr>
              <p:spPr>
                <a:xfrm>
                  <a:off x="107135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6" name="Google Shape;5196;p16"/>
                <p:cNvSpPr/>
                <p:nvPr/>
              </p:nvSpPr>
              <p:spPr>
                <a:xfrm>
                  <a:off x="111110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7" name="Google Shape;5197;p16"/>
                <p:cNvSpPr/>
                <p:nvPr/>
              </p:nvSpPr>
              <p:spPr>
                <a:xfrm>
                  <a:off x="71520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8" name="Google Shape;5198;p16"/>
                <p:cNvSpPr/>
                <p:nvPr/>
              </p:nvSpPr>
              <p:spPr>
                <a:xfrm>
                  <a:off x="753300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9" name="Google Shape;5199;p16"/>
                <p:cNvSpPr/>
                <p:nvPr/>
              </p:nvSpPr>
              <p:spPr>
                <a:xfrm>
                  <a:off x="79470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0" name="Google Shape;5200;p16"/>
                <p:cNvSpPr/>
                <p:nvPr/>
              </p:nvSpPr>
              <p:spPr>
                <a:xfrm>
                  <a:off x="832825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1" name="Google Shape;5201;p16"/>
                <p:cNvSpPr/>
                <p:nvPr/>
              </p:nvSpPr>
              <p:spPr>
                <a:xfrm>
                  <a:off x="872575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2" name="Google Shape;5202;p16"/>
                <p:cNvSpPr/>
                <p:nvPr/>
              </p:nvSpPr>
              <p:spPr>
                <a:xfrm>
                  <a:off x="91395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3" name="Google Shape;5203;p16"/>
                <p:cNvSpPr/>
                <p:nvPr/>
              </p:nvSpPr>
              <p:spPr>
                <a:xfrm>
                  <a:off x="95370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4" name="Google Shape;5204;p16"/>
                <p:cNvSpPr/>
                <p:nvPr/>
              </p:nvSpPr>
              <p:spPr>
                <a:xfrm>
                  <a:off x="99345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5" name="Google Shape;5205;p16"/>
                <p:cNvSpPr/>
                <p:nvPr/>
              </p:nvSpPr>
              <p:spPr>
                <a:xfrm>
                  <a:off x="103322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6" name="Google Shape;5206;p16"/>
                <p:cNvSpPr/>
                <p:nvPr/>
              </p:nvSpPr>
              <p:spPr>
                <a:xfrm>
                  <a:off x="107297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7" name="Google Shape;5207;p16"/>
                <p:cNvSpPr/>
                <p:nvPr/>
              </p:nvSpPr>
              <p:spPr>
                <a:xfrm>
                  <a:off x="111272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8" name="Google Shape;5208;p16"/>
                <p:cNvSpPr/>
                <p:nvPr/>
              </p:nvSpPr>
              <p:spPr>
                <a:xfrm>
                  <a:off x="1152500" y="1448100"/>
                  <a:ext cx="9700" cy="9750"/>
                </a:xfrm>
                <a:custGeom>
                  <a:rect b="b" l="l" r="r" t="t"/>
                  <a:pathLst>
                    <a:path extrusionOk="0" h="390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9" name="Google Shape;5209;p16"/>
                <p:cNvSpPr/>
                <p:nvPr/>
              </p:nvSpPr>
              <p:spPr>
                <a:xfrm>
                  <a:off x="1192275" y="1448100"/>
                  <a:ext cx="9675" cy="9750"/>
                </a:xfrm>
                <a:custGeom>
                  <a:rect b="b" l="l" r="r" t="t"/>
                  <a:pathLst>
                    <a:path extrusionOk="0" h="390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0" name="Google Shape;5210;p16"/>
                <p:cNvSpPr/>
                <p:nvPr/>
              </p:nvSpPr>
              <p:spPr>
                <a:xfrm>
                  <a:off x="355750" y="14140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1" name="Google Shape;5211;p16"/>
                <p:cNvSpPr/>
                <p:nvPr/>
              </p:nvSpPr>
              <p:spPr>
                <a:xfrm>
                  <a:off x="39712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2" name="Google Shape;5212;p16"/>
                <p:cNvSpPr/>
                <p:nvPr/>
              </p:nvSpPr>
              <p:spPr>
                <a:xfrm>
                  <a:off x="435250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3" name="Google Shape;5213;p16"/>
                <p:cNvSpPr/>
                <p:nvPr/>
              </p:nvSpPr>
              <p:spPr>
                <a:xfrm>
                  <a:off x="475000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4" name="Google Shape;5214;p16"/>
                <p:cNvSpPr/>
                <p:nvPr/>
              </p:nvSpPr>
              <p:spPr>
                <a:xfrm>
                  <a:off x="516425" y="14140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5" name="Google Shape;5215;p16"/>
                <p:cNvSpPr/>
                <p:nvPr/>
              </p:nvSpPr>
              <p:spPr>
                <a:xfrm>
                  <a:off x="554500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6" name="Google Shape;5216;p16"/>
                <p:cNvSpPr/>
                <p:nvPr/>
              </p:nvSpPr>
              <p:spPr>
                <a:xfrm>
                  <a:off x="595925" y="14140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7" name="Google Shape;5217;p16"/>
                <p:cNvSpPr/>
                <p:nvPr/>
              </p:nvSpPr>
              <p:spPr>
                <a:xfrm>
                  <a:off x="634025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8" name="Google Shape;5218;p16"/>
                <p:cNvSpPr/>
                <p:nvPr/>
              </p:nvSpPr>
              <p:spPr>
                <a:xfrm>
                  <a:off x="673775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9" name="Google Shape;5219;p16"/>
                <p:cNvSpPr/>
                <p:nvPr/>
              </p:nvSpPr>
              <p:spPr>
                <a:xfrm>
                  <a:off x="71520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0" name="Google Shape;5220;p16"/>
                <p:cNvSpPr/>
                <p:nvPr/>
              </p:nvSpPr>
              <p:spPr>
                <a:xfrm>
                  <a:off x="753300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1" name="Google Shape;5221;p16"/>
                <p:cNvSpPr/>
                <p:nvPr/>
              </p:nvSpPr>
              <p:spPr>
                <a:xfrm>
                  <a:off x="79470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2" name="Google Shape;5222;p16"/>
                <p:cNvSpPr/>
                <p:nvPr/>
              </p:nvSpPr>
              <p:spPr>
                <a:xfrm>
                  <a:off x="832825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3" name="Google Shape;5223;p16"/>
                <p:cNvSpPr/>
                <p:nvPr/>
              </p:nvSpPr>
              <p:spPr>
                <a:xfrm>
                  <a:off x="872575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4" name="Google Shape;5224;p16"/>
                <p:cNvSpPr/>
                <p:nvPr/>
              </p:nvSpPr>
              <p:spPr>
                <a:xfrm>
                  <a:off x="91395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5" name="Google Shape;5225;p16"/>
                <p:cNvSpPr/>
                <p:nvPr/>
              </p:nvSpPr>
              <p:spPr>
                <a:xfrm>
                  <a:off x="95370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6" name="Google Shape;5226;p16"/>
                <p:cNvSpPr/>
                <p:nvPr/>
              </p:nvSpPr>
              <p:spPr>
                <a:xfrm>
                  <a:off x="99345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7" name="Google Shape;5227;p16"/>
                <p:cNvSpPr/>
                <p:nvPr/>
              </p:nvSpPr>
              <p:spPr>
                <a:xfrm>
                  <a:off x="103322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8" name="Google Shape;5228;p16"/>
                <p:cNvSpPr/>
                <p:nvPr/>
              </p:nvSpPr>
              <p:spPr>
                <a:xfrm>
                  <a:off x="107297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9" name="Google Shape;5229;p16"/>
                <p:cNvSpPr/>
                <p:nvPr/>
              </p:nvSpPr>
              <p:spPr>
                <a:xfrm>
                  <a:off x="111272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0" name="Google Shape;5230;p16"/>
                <p:cNvSpPr/>
                <p:nvPr/>
              </p:nvSpPr>
              <p:spPr>
                <a:xfrm>
                  <a:off x="1152500" y="14140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1" name="Google Shape;5231;p16"/>
                <p:cNvSpPr/>
                <p:nvPr/>
              </p:nvSpPr>
              <p:spPr>
                <a:xfrm>
                  <a:off x="1192275" y="14140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2" name="Google Shape;5232;p16"/>
                <p:cNvSpPr/>
                <p:nvPr/>
              </p:nvSpPr>
              <p:spPr>
                <a:xfrm>
                  <a:off x="1232025" y="14140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3" name="Google Shape;5233;p16"/>
                <p:cNvSpPr/>
                <p:nvPr/>
              </p:nvSpPr>
              <p:spPr>
                <a:xfrm>
                  <a:off x="355750" y="13799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4" name="Google Shape;5234;p16"/>
                <p:cNvSpPr/>
                <p:nvPr/>
              </p:nvSpPr>
              <p:spPr>
                <a:xfrm>
                  <a:off x="39712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5" name="Google Shape;5235;p16"/>
                <p:cNvSpPr/>
                <p:nvPr/>
              </p:nvSpPr>
              <p:spPr>
                <a:xfrm>
                  <a:off x="435250" y="13799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6" name="Google Shape;5236;p16"/>
                <p:cNvSpPr/>
                <p:nvPr/>
              </p:nvSpPr>
              <p:spPr>
                <a:xfrm>
                  <a:off x="475000" y="13799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7" name="Google Shape;5237;p16"/>
                <p:cNvSpPr/>
                <p:nvPr/>
              </p:nvSpPr>
              <p:spPr>
                <a:xfrm>
                  <a:off x="516425" y="13799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8" name="Google Shape;5238;p16"/>
                <p:cNvSpPr/>
                <p:nvPr/>
              </p:nvSpPr>
              <p:spPr>
                <a:xfrm>
                  <a:off x="554500" y="13799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9" name="Google Shape;5239;p16"/>
                <p:cNvSpPr/>
                <p:nvPr/>
              </p:nvSpPr>
              <p:spPr>
                <a:xfrm>
                  <a:off x="595925" y="13799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0" name="Google Shape;5240;p16"/>
                <p:cNvSpPr/>
                <p:nvPr/>
              </p:nvSpPr>
              <p:spPr>
                <a:xfrm>
                  <a:off x="634025" y="13799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1" name="Google Shape;5241;p16"/>
                <p:cNvSpPr/>
                <p:nvPr/>
              </p:nvSpPr>
              <p:spPr>
                <a:xfrm>
                  <a:off x="673775" y="13799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2" name="Google Shape;5242;p16"/>
                <p:cNvSpPr/>
                <p:nvPr/>
              </p:nvSpPr>
              <p:spPr>
                <a:xfrm>
                  <a:off x="71520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3" name="Google Shape;5243;p16"/>
                <p:cNvSpPr/>
                <p:nvPr/>
              </p:nvSpPr>
              <p:spPr>
                <a:xfrm>
                  <a:off x="753300" y="13799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4" name="Google Shape;5244;p16"/>
                <p:cNvSpPr/>
                <p:nvPr/>
              </p:nvSpPr>
              <p:spPr>
                <a:xfrm>
                  <a:off x="79470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5" name="Google Shape;5245;p16"/>
                <p:cNvSpPr/>
                <p:nvPr/>
              </p:nvSpPr>
              <p:spPr>
                <a:xfrm>
                  <a:off x="832825" y="13799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6" name="Google Shape;5246;p16"/>
                <p:cNvSpPr/>
                <p:nvPr/>
              </p:nvSpPr>
              <p:spPr>
                <a:xfrm>
                  <a:off x="872575" y="13799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7" name="Google Shape;5247;p16"/>
                <p:cNvSpPr/>
                <p:nvPr/>
              </p:nvSpPr>
              <p:spPr>
                <a:xfrm>
                  <a:off x="91395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8" name="Google Shape;5248;p16"/>
                <p:cNvSpPr/>
                <p:nvPr/>
              </p:nvSpPr>
              <p:spPr>
                <a:xfrm>
                  <a:off x="95370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9" name="Google Shape;5249;p16"/>
                <p:cNvSpPr/>
                <p:nvPr/>
              </p:nvSpPr>
              <p:spPr>
                <a:xfrm>
                  <a:off x="99345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0" name="Google Shape;5250;p16"/>
                <p:cNvSpPr/>
                <p:nvPr/>
              </p:nvSpPr>
              <p:spPr>
                <a:xfrm>
                  <a:off x="103322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1" name="Google Shape;5251;p16"/>
                <p:cNvSpPr/>
                <p:nvPr/>
              </p:nvSpPr>
              <p:spPr>
                <a:xfrm>
                  <a:off x="107297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2" name="Google Shape;5252;p16"/>
                <p:cNvSpPr/>
                <p:nvPr/>
              </p:nvSpPr>
              <p:spPr>
                <a:xfrm>
                  <a:off x="111272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3" name="Google Shape;5253;p16"/>
                <p:cNvSpPr/>
                <p:nvPr/>
              </p:nvSpPr>
              <p:spPr>
                <a:xfrm>
                  <a:off x="1152500" y="13799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4" name="Google Shape;5254;p16"/>
                <p:cNvSpPr/>
                <p:nvPr/>
              </p:nvSpPr>
              <p:spPr>
                <a:xfrm>
                  <a:off x="1192275" y="13799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5" name="Google Shape;5255;p16"/>
                <p:cNvSpPr/>
                <p:nvPr/>
              </p:nvSpPr>
              <p:spPr>
                <a:xfrm>
                  <a:off x="1232025" y="13799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6" name="Google Shape;5256;p16"/>
                <p:cNvSpPr/>
                <p:nvPr/>
              </p:nvSpPr>
              <p:spPr>
                <a:xfrm>
                  <a:off x="3176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7" name="Google Shape;5257;p16"/>
                <p:cNvSpPr/>
                <p:nvPr/>
              </p:nvSpPr>
              <p:spPr>
                <a:xfrm>
                  <a:off x="355750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8" name="Google Shape;5258;p16"/>
                <p:cNvSpPr/>
                <p:nvPr/>
              </p:nvSpPr>
              <p:spPr>
                <a:xfrm>
                  <a:off x="3971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9" name="Google Shape;5259;p16"/>
                <p:cNvSpPr/>
                <p:nvPr/>
              </p:nvSpPr>
              <p:spPr>
                <a:xfrm>
                  <a:off x="435250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0" name="Google Shape;5260;p16"/>
                <p:cNvSpPr/>
                <p:nvPr/>
              </p:nvSpPr>
              <p:spPr>
                <a:xfrm>
                  <a:off x="475000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1" name="Google Shape;5261;p16"/>
                <p:cNvSpPr/>
                <p:nvPr/>
              </p:nvSpPr>
              <p:spPr>
                <a:xfrm>
                  <a:off x="516425" y="13458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2" name="Google Shape;5262;p16"/>
                <p:cNvSpPr/>
                <p:nvPr/>
              </p:nvSpPr>
              <p:spPr>
                <a:xfrm>
                  <a:off x="554500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3" name="Google Shape;5263;p16"/>
                <p:cNvSpPr/>
                <p:nvPr/>
              </p:nvSpPr>
              <p:spPr>
                <a:xfrm>
                  <a:off x="595925" y="13458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4" name="Google Shape;5264;p16"/>
                <p:cNvSpPr/>
                <p:nvPr/>
              </p:nvSpPr>
              <p:spPr>
                <a:xfrm>
                  <a:off x="634025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5" name="Google Shape;5265;p16"/>
                <p:cNvSpPr/>
                <p:nvPr/>
              </p:nvSpPr>
              <p:spPr>
                <a:xfrm>
                  <a:off x="673775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6" name="Google Shape;5266;p16"/>
                <p:cNvSpPr/>
                <p:nvPr/>
              </p:nvSpPr>
              <p:spPr>
                <a:xfrm>
                  <a:off x="71520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7" name="Google Shape;5267;p16"/>
                <p:cNvSpPr/>
                <p:nvPr/>
              </p:nvSpPr>
              <p:spPr>
                <a:xfrm>
                  <a:off x="753300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8" name="Google Shape;5268;p16"/>
                <p:cNvSpPr/>
                <p:nvPr/>
              </p:nvSpPr>
              <p:spPr>
                <a:xfrm>
                  <a:off x="79470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9" name="Google Shape;5269;p16"/>
                <p:cNvSpPr/>
                <p:nvPr/>
              </p:nvSpPr>
              <p:spPr>
                <a:xfrm>
                  <a:off x="832825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0" name="Google Shape;5270;p16"/>
                <p:cNvSpPr/>
                <p:nvPr/>
              </p:nvSpPr>
              <p:spPr>
                <a:xfrm>
                  <a:off x="872575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1" name="Google Shape;5271;p16"/>
                <p:cNvSpPr/>
                <p:nvPr/>
              </p:nvSpPr>
              <p:spPr>
                <a:xfrm>
                  <a:off x="91395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2" name="Google Shape;5272;p16"/>
                <p:cNvSpPr/>
                <p:nvPr/>
              </p:nvSpPr>
              <p:spPr>
                <a:xfrm>
                  <a:off x="95370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3" name="Google Shape;5273;p16"/>
                <p:cNvSpPr/>
                <p:nvPr/>
              </p:nvSpPr>
              <p:spPr>
                <a:xfrm>
                  <a:off x="99345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4" name="Google Shape;5274;p16"/>
                <p:cNvSpPr/>
                <p:nvPr/>
              </p:nvSpPr>
              <p:spPr>
                <a:xfrm>
                  <a:off x="10332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5" name="Google Shape;5275;p16"/>
                <p:cNvSpPr/>
                <p:nvPr/>
              </p:nvSpPr>
              <p:spPr>
                <a:xfrm>
                  <a:off x="107297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6" name="Google Shape;5276;p16"/>
                <p:cNvSpPr/>
                <p:nvPr/>
              </p:nvSpPr>
              <p:spPr>
                <a:xfrm>
                  <a:off x="11127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7" name="Google Shape;5277;p16"/>
                <p:cNvSpPr/>
                <p:nvPr/>
              </p:nvSpPr>
              <p:spPr>
                <a:xfrm>
                  <a:off x="1152500" y="13458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8" name="Google Shape;5278;p16"/>
                <p:cNvSpPr/>
                <p:nvPr/>
              </p:nvSpPr>
              <p:spPr>
                <a:xfrm>
                  <a:off x="1192275" y="13458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9" name="Google Shape;5279;p16"/>
                <p:cNvSpPr/>
                <p:nvPr/>
              </p:nvSpPr>
              <p:spPr>
                <a:xfrm>
                  <a:off x="1232025" y="13458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0" name="Google Shape;5280;p16"/>
                <p:cNvSpPr/>
                <p:nvPr/>
              </p:nvSpPr>
              <p:spPr>
                <a:xfrm>
                  <a:off x="3176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1" name="Google Shape;5281;p16"/>
                <p:cNvSpPr/>
                <p:nvPr/>
              </p:nvSpPr>
              <p:spPr>
                <a:xfrm>
                  <a:off x="355750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2" name="Google Shape;5282;p16"/>
                <p:cNvSpPr/>
                <p:nvPr/>
              </p:nvSpPr>
              <p:spPr>
                <a:xfrm>
                  <a:off x="3971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3"/>
                        <a:pt x="88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3" name="Google Shape;5283;p16"/>
                <p:cNvSpPr/>
                <p:nvPr/>
              </p:nvSpPr>
              <p:spPr>
                <a:xfrm>
                  <a:off x="435250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4" name="Google Shape;5284;p16"/>
                <p:cNvSpPr/>
                <p:nvPr/>
              </p:nvSpPr>
              <p:spPr>
                <a:xfrm>
                  <a:off x="475000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5" name="Google Shape;5285;p16"/>
                <p:cNvSpPr/>
                <p:nvPr/>
              </p:nvSpPr>
              <p:spPr>
                <a:xfrm>
                  <a:off x="516425" y="13116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6" name="Google Shape;5286;p16"/>
                <p:cNvSpPr/>
                <p:nvPr/>
              </p:nvSpPr>
              <p:spPr>
                <a:xfrm>
                  <a:off x="554500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7" name="Google Shape;5287;p16"/>
                <p:cNvSpPr/>
                <p:nvPr/>
              </p:nvSpPr>
              <p:spPr>
                <a:xfrm>
                  <a:off x="595925" y="13116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8" name="Google Shape;5288;p16"/>
                <p:cNvSpPr/>
                <p:nvPr/>
              </p:nvSpPr>
              <p:spPr>
                <a:xfrm>
                  <a:off x="634025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9" name="Google Shape;5289;p16"/>
                <p:cNvSpPr/>
                <p:nvPr/>
              </p:nvSpPr>
              <p:spPr>
                <a:xfrm>
                  <a:off x="673775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0" name="Google Shape;5290;p16"/>
                <p:cNvSpPr/>
                <p:nvPr/>
              </p:nvSpPr>
              <p:spPr>
                <a:xfrm>
                  <a:off x="71520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1" name="Google Shape;5291;p16"/>
                <p:cNvSpPr/>
                <p:nvPr/>
              </p:nvSpPr>
              <p:spPr>
                <a:xfrm>
                  <a:off x="753300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2" name="Google Shape;5292;p16"/>
                <p:cNvSpPr/>
                <p:nvPr/>
              </p:nvSpPr>
              <p:spPr>
                <a:xfrm>
                  <a:off x="79470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3" name="Google Shape;5293;p16"/>
                <p:cNvSpPr/>
                <p:nvPr/>
              </p:nvSpPr>
              <p:spPr>
                <a:xfrm>
                  <a:off x="832825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9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4" name="Google Shape;5294;p16"/>
                <p:cNvSpPr/>
                <p:nvPr/>
              </p:nvSpPr>
              <p:spPr>
                <a:xfrm>
                  <a:off x="872575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5" name="Google Shape;5295;p16"/>
                <p:cNvSpPr/>
                <p:nvPr/>
              </p:nvSpPr>
              <p:spPr>
                <a:xfrm>
                  <a:off x="91395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6" name="Google Shape;5296;p16"/>
                <p:cNvSpPr/>
                <p:nvPr/>
              </p:nvSpPr>
              <p:spPr>
                <a:xfrm>
                  <a:off x="95370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7" name="Google Shape;5297;p16"/>
                <p:cNvSpPr/>
                <p:nvPr/>
              </p:nvSpPr>
              <p:spPr>
                <a:xfrm>
                  <a:off x="99345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3" y="389"/>
                        <a:pt x="389" y="303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8" name="Google Shape;5298;p16"/>
                <p:cNvSpPr/>
                <p:nvPr/>
              </p:nvSpPr>
              <p:spPr>
                <a:xfrm>
                  <a:off x="10332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9" name="Google Shape;5299;p16"/>
                <p:cNvSpPr/>
                <p:nvPr/>
              </p:nvSpPr>
              <p:spPr>
                <a:xfrm>
                  <a:off x="107297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0" name="Google Shape;5300;p16"/>
                <p:cNvSpPr/>
                <p:nvPr/>
              </p:nvSpPr>
              <p:spPr>
                <a:xfrm>
                  <a:off x="11127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1" name="Google Shape;5301;p16"/>
                <p:cNvSpPr/>
                <p:nvPr/>
              </p:nvSpPr>
              <p:spPr>
                <a:xfrm>
                  <a:off x="1152500" y="13116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8" y="303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2" name="Google Shape;5302;p16"/>
                <p:cNvSpPr/>
                <p:nvPr/>
              </p:nvSpPr>
              <p:spPr>
                <a:xfrm>
                  <a:off x="1192275" y="13116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3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3" name="Google Shape;5303;p16"/>
                <p:cNvSpPr/>
                <p:nvPr/>
              </p:nvSpPr>
              <p:spPr>
                <a:xfrm>
                  <a:off x="1232025" y="13116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4" name="Google Shape;5304;p16"/>
                <p:cNvSpPr/>
                <p:nvPr/>
              </p:nvSpPr>
              <p:spPr>
                <a:xfrm>
                  <a:off x="276225" y="12775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9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5" name="Google Shape;5305;p16"/>
                <p:cNvSpPr/>
                <p:nvPr/>
              </p:nvSpPr>
              <p:spPr>
                <a:xfrm>
                  <a:off x="3176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6" name="Google Shape;5306;p16"/>
                <p:cNvSpPr/>
                <p:nvPr/>
              </p:nvSpPr>
              <p:spPr>
                <a:xfrm>
                  <a:off x="355750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7" name="Google Shape;5307;p16"/>
                <p:cNvSpPr/>
                <p:nvPr/>
              </p:nvSpPr>
              <p:spPr>
                <a:xfrm>
                  <a:off x="3971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8" name="Google Shape;5308;p16"/>
                <p:cNvSpPr/>
                <p:nvPr/>
              </p:nvSpPr>
              <p:spPr>
                <a:xfrm>
                  <a:off x="435250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9" name="Google Shape;5309;p16"/>
                <p:cNvSpPr/>
                <p:nvPr/>
              </p:nvSpPr>
              <p:spPr>
                <a:xfrm>
                  <a:off x="475000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0" name="Google Shape;5310;p16"/>
                <p:cNvSpPr/>
                <p:nvPr/>
              </p:nvSpPr>
              <p:spPr>
                <a:xfrm>
                  <a:off x="516425" y="12775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1" name="Google Shape;5311;p16"/>
                <p:cNvSpPr/>
                <p:nvPr/>
              </p:nvSpPr>
              <p:spPr>
                <a:xfrm>
                  <a:off x="554500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2" name="Google Shape;5312;p16"/>
                <p:cNvSpPr/>
                <p:nvPr/>
              </p:nvSpPr>
              <p:spPr>
                <a:xfrm>
                  <a:off x="595925" y="12775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3" name="Google Shape;5313;p16"/>
                <p:cNvSpPr/>
                <p:nvPr/>
              </p:nvSpPr>
              <p:spPr>
                <a:xfrm>
                  <a:off x="634025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4" name="Google Shape;5314;p16"/>
                <p:cNvSpPr/>
                <p:nvPr/>
              </p:nvSpPr>
              <p:spPr>
                <a:xfrm>
                  <a:off x="673775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5" name="Google Shape;5315;p16"/>
                <p:cNvSpPr/>
                <p:nvPr/>
              </p:nvSpPr>
              <p:spPr>
                <a:xfrm>
                  <a:off x="71520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6" name="Google Shape;5316;p16"/>
                <p:cNvSpPr/>
                <p:nvPr/>
              </p:nvSpPr>
              <p:spPr>
                <a:xfrm>
                  <a:off x="753300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7" name="Google Shape;5317;p16"/>
                <p:cNvSpPr/>
                <p:nvPr/>
              </p:nvSpPr>
              <p:spPr>
                <a:xfrm>
                  <a:off x="79470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8" name="Google Shape;5318;p16"/>
                <p:cNvSpPr/>
                <p:nvPr/>
              </p:nvSpPr>
              <p:spPr>
                <a:xfrm>
                  <a:off x="832825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9" name="Google Shape;5319;p16"/>
                <p:cNvSpPr/>
                <p:nvPr/>
              </p:nvSpPr>
              <p:spPr>
                <a:xfrm>
                  <a:off x="872575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0" name="Google Shape;5320;p16"/>
                <p:cNvSpPr/>
                <p:nvPr/>
              </p:nvSpPr>
              <p:spPr>
                <a:xfrm>
                  <a:off x="91395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1" name="Google Shape;5321;p16"/>
                <p:cNvSpPr/>
                <p:nvPr/>
              </p:nvSpPr>
              <p:spPr>
                <a:xfrm>
                  <a:off x="95370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2" name="Google Shape;5322;p16"/>
                <p:cNvSpPr/>
                <p:nvPr/>
              </p:nvSpPr>
              <p:spPr>
                <a:xfrm>
                  <a:off x="99345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3" name="Google Shape;5323;p16"/>
                <p:cNvSpPr/>
                <p:nvPr/>
              </p:nvSpPr>
              <p:spPr>
                <a:xfrm>
                  <a:off x="10332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4" name="Google Shape;5324;p16"/>
                <p:cNvSpPr/>
                <p:nvPr/>
              </p:nvSpPr>
              <p:spPr>
                <a:xfrm>
                  <a:off x="107297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5" name="Google Shape;5325;p16"/>
                <p:cNvSpPr/>
                <p:nvPr/>
              </p:nvSpPr>
              <p:spPr>
                <a:xfrm>
                  <a:off x="11127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6" name="Google Shape;5326;p16"/>
                <p:cNvSpPr/>
                <p:nvPr/>
              </p:nvSpPr>
              <p:spPr>
                <a:xfrm>
                  <a:off x="1152500" y="12775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7" name="Google Shape;5327;p16"/>
                <p:cNvSpPr/>
                <p:nvPr/>
              </p:nvSpPr>
              <p:spPr>
                <a:xfrm>
                  <a:off x="1192275" y="12775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8" name="Google Shape;5328;p16"/>
                <p:cNvSpPr/>
                <p:nvPr/>
              </p:nvSpPr>
              <p:spPr>
                <a:xfrm>
                  <a:off x="1232025" y="12775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9" name="Google Shape;5329;p16"/>
                <p:cNvSpPr/>
                <p:nvPr/>
              </p:nvSpPr>
              <p:spPr>
                <a:xfrm>
                  <a:off x="276225" y="1243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0" name="Google Shape;5330;p16"/>
                <p:cNvSpPr/>
                <p:nvPr/>
              </p:nvSpPr>
              <p:spPr>
                <a:xfrm>
                  <a:off x="3176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1" name="Google Shape;5331;p16"/>
                <p:cNvSpPr/>
                <p:nvPr/>
              </p:nvSpPr>
              <p:spPr>
                <a:xfrm>
                  <a:off x="355750" y="1243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2" name="Google Shape;5332;p16"/>
                <p:cNvSpPr/>
                <p:nvPr/>
              </p:nvSpPr>
              <p:spPr>
                <a:xfrm>
                  <a:off x="3971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3" name="Google Shape;5333;p16"/>
                <p:cNvSpPr/>
                <p:nvPr/>
              </p:nvSpPr>
              <p:spPr>
                <a:xfrm>
                  <a:off x="435250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4" name="Google Shape;5334;p16"/>
                <p:cNvSpPr/>
                <p:nvPr/>
              </p:nvSpPr>
              <p:spPr>
                <a:xfrm>
                  <a:off x="475000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5" name="Google Shape;5335;p16"/>
                <p:cNvSpPr/>
                <p:nvPr/>
              </p:nvSpPr>
              <p:spPr>
                <a:xfrm>
                  <a:off x="516425" y="12434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6" name="Google Shape;5336;p16"/>
                <p:cNvSpPr/>
                <p:nvPr/>
              </p:nvSpPr>
              <p:spPr>
                <a:xfrm>
                  <a:off x="554500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7" name="Google Shape;5337;p16"/>
                <p:cNvSpPr/>
                <p:nvPr/>
              </p:nvSpPr>
              <p:spPr>
                <a:xfrm>
                  <a:off x="595925" y="12434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8" name="Google Shape;5338;p16"/>
                <p:cNvSpPr/>
                <p:nvPr/>
              </p:nvSpPr>
              <p:spPr>
                <a:xfrm>
                  <a:off x="634025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9" name="Google Shape;5339;p16"/>
                <p:cNvSpPr/>
                <p:nvPr/>
              </p:nvSpPr>
              <p:spPr>
                <a:xfrm>
                  <a:off x="673775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0" name="Google Shape;5340;p16"/>
                <p:cNvSpPr/>
                <p:nvPr/>
              </p:nvSpPr>
              <p:spPr>
                <a:xfrm>
                  <a:off x="71520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1" name="Google Shape;5341;p16"/>
                <p:cNvSpPr/>
                <p:nvPr/>
              </p:nvSpPr>
              <p:spPr>
                <a:xfrm>
                  <a:off x="753300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2" name="Google Shape;5342;p16"/>
                <p:cNvSpPr/>
                <p:nvPr/>
              </p:nvSpPr>
              <p:spPr>
                <a:xfrm>
                  <a:off x="79470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3" name="Google Shape;5343;p16"/>
                <p:cNvSpPr/>
                <p:nvPr/>
              </p:nvSpPr>
              <p:spPr>
                <a:xfrm>
                  <a:off x="832825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4" name="Google Shape;5344;p16"/>
                <p:cNvSpPr/>
                <p:nvPr/>
              </p:nvSpPr>
              <p:spPr>
                <a:xfrm>
                  <a:off x="872575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5" name="Google Shape;5345;p16"/>
                <p:cNvSpPr/>
                <p:nvPr/>
              </p:nvSpPr>
              <p:spPr>
                <a:xfrm>
                  <a:off x="91395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6" name="Google Shape;5346;p16"/>
                <p:cNvSpPr/>
                <p:nvPr/>
              </p:nvSpPr>
              <p:spPr>
                <a:xfrm>
                  <a:off x="95370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7" name="Google Shape;5347;p16"/>
                <p:cNvSpPr/>
                <p:nvPr/>
              </p:nvSpPr>
              <p:spPr>
                <a:xfrm>
                  <a:off x="99345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8" name="Google Shape;5348;p16"/>
                <p:cNvSpPr/>
                <p:nvPr/>
              </p:nvSpPr>
              <p:spPr>
                <a:xfrm>
                  <a:off x="10332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9" name="Google Shape;5349;p16"/>
                <p:cNvSpPr/>
                <p:nvPr/>
              </p:nvSpPr>
              <p:spPr>
                <a:xfrm>
                  <a:off x="107297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0" name="Google Shape;5350;p16"/>
                <p:cNvSpPr/>
                <p:nvPr/>
              </p:nvSpPr>
              <p:spPr>
                <a:xfrm>
                  <a:off x="11127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1" name="Google Shape;5351;p16"/>
                <p:cNvSpPr/>
                <p:nvPr/>
              </p:nvSpPr>
              <p:spPr>
                <a:xfrm>
                  <a:off x="1152500" y="12434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2" name="Google Shape;5352;p16"/>
                <p:cNvSpPr/>
                <p:nvPr/>
              </p:nvSpPr>
              <p:spPr>
                <a:xfrm>
                  <a:off x="1192275" y="12434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3" name="Google Shape;5353;p16"/>
                <p:cNvSpPr/>
                <p:nvPr/>
              </p:nvSpPr>
              <p:spPr>
                <a:xfrm>
                  <a:off x="1232025" y="12434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4" name="Google Shape;5354;p16"/>
                <p:cNvSpPr/>
                <p:nvPr/>
              </p:nvSpPr>
              <p:spPr>
                <a:xfrm>
                  <a:off x="276225" y="1209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5" name="Google Shape;5355;p16"/>
                <p:cNvSpPr/>
                <p:nvPr/>
              </p:nvSpPr>
              <p:spPr>
                <a:xfrm>
                  <a:off x="3176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6" name="Google Shape;5356;p16"/>
                <p:cNvSpPr/>
                <p:nvPr/>
              </p:nvSpPr>
              <p:spPr>
                <a:xfrm>
                  <a:off x="355750" y="1209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7" name="Google Shape;5357;p16"/>
                <p:cNvSpPr/>
                <p:nvPr/>
              </p:nvSpPr>
              <p:spPr>
                <a:xfrm>
                  <a:off x="3971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3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8" name="Google Shape;5358;p16"/>
                <p:cNvSpPr/>
                <p:nvPr/>
              </p:nvSpPr>
              <p:spPr>
                <a:xfrm>
                  <a:off x="435250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9" name="Google Shape;5359;p16"/>
                <p:cNvSpPr/>
                <p:nvPr/>
              </p:nvSpPr>
              <p:spPr>
                <a:xfrm>
                  <a:off x="475000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0" name="Google Shape;5360;p16"/>
                <p:cNvSpPr/>
                <p:nvPr/>
              </p:nvSpPr>
              <p:spPr>
                <a:xfrm>
                  <a:off x="516425" y="120940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1" name="Google Shape;5361;p16"/>
                <p:cNvSpPr/>
                <p:nvPr/>
              </p:nvSpPr>
              <p:spPr>
                <a:xfrm>
                  <a:off x="554500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2" name="Google Shape;5362;p16"/>
                <p:cNvSpPr/>
                <p:nvPr/>
              </p:nvSpPr>
              <p:spPr>
                <a:xfrm>
                  <a:off x="595925" y="120940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3" name="Google Shape;5363;p16"/>
                <p:cNvSpPr/>
                <p:nvPr/>
              </p:nvSpPr>
              <p:spPr>
                <a:xfrm>
                  <a:off x="634025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4" name="Google Shape;5364;p16"/>
                <p:cNvSpPr/>
                <p:nvPr/>
              </p:nvSpPr>
              <p:spPr>
                <a:xfrm>
                  <a:off x="673775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5" name="Google Shape;5365;p16"/>
                <p:cNvSpPr/>
                <p:nvPr/>
              </p:nvSpPr>
              <p:spPr>
                <a:xfrm>
                  <a:off x="71520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6" name="Google Shape;5366;p16"/>
                <p:cNvSpPr/>
                <p:nvPr/>
              </p:nvSpPr>
              <p:spPr>
                <a:xfrm>
                  <a:off x="753300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7" name="Google Shape;5367;p16"/>
                <p:cNvSpPr/>
                <p:nvPr/>
              </p:nvSpPr>
              <p:spPr>
                <a:xfrm>
                  <a:off x="79470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8" name="Google Shape;5368;p16"/>
                <p:cNvSpPr/>
                <p:nvPr/>
              </p:nvSpPr>
              <p:spPr>
                <a:xfrm>
                  <a:off x="832825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9" name="Google Shape;5369;p16"/>
                <p:cNvSpPr/>
                <p:nvPr/>
              </p:nvSpPr>
              <p:spPr>
                <a:xfrm>
                  <a:off x="872575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0" name="Google Shape;5370;p16"/>
                <p:cNvSpPr/>
                <p:nvPr/>
              </p:nvSpPr>
              <p:spPr>
                <a:xfrm>
                  <a:off x="91395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1" name="Google Shape;5371;p16"/>
                <p:cNvSpPr/>
                <p:nvPr/>
              </p:nvSpPr>
              <p:spPr>
                <a:xfrm>
                  <a:off x="95370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2" name="Google Shape;5372;p16"/>
                <p:cNvSpPr/>
                <p:nvPr/>
              </p:nvSpPr>
              <p:spPr>
                <a:xfrm>
                  <a:off x="99345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3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3" name="Google Shape;5373;p16"/>
                <p:cNvSpPr/>
                <p:nvPr/>
              </p:nvSpPr>
              <p:spPr>
                <a:xfrm>
                  <a:off x="10332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4" name="Google Shape;5374;p16"/>
                <p:cNvSpPr/>
                <p:nvPr/>
              </p:nvSpPr>
              <p:spPr>
                <a:xfrm>
                  <a:off x="107297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5" name="Google Shape;5375;p16"/>
                <p:cNvSpPr/>
                <p:nvPr/>
              </p:nvSpPr>
              <p:spPr>
                <a:xfrm>
                  <a:off x="11127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6" name="Google Shape;5376;p16"/>
                <p:cNvSpPr/>
                <p:nvPr/>
              </p:nvSpPr>
              <p:spPr>
                <a:xfrm>
                  <a:off x="1152500" y="120940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3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7" name="Google Shape;5377;p16"/>
                <p:cNvSpPr/>
                <p:nvPr/>
              </p:nvSpPr>
              <p:spPr>
                <a:xfrm>
                  <a:off x="1192275" y="120940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8" name="Google Shape;5378;p16"/>
                <p:cNvSpPr/>
                <p:nvPr/>
              </p:nvSpPr>
              <p:spPr>
                <a:xfrm>
                  <a:off x="1232025" y="120940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9" name="Google Shape;5379;p16"/>
                <p:cNvSpPr/>
                <p:nvPr/>
              </p:nvSpPr>
              <p:spPr>
                <a:xfrm>
                  <a:off x="276225" y="11753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0" name="Google Shape;5380;p16"/>
                <p:cNvSpPr/>
                <p:nvPr/>
              </p:nvSpPr>
              <p:spPr>
                <a:xfrm>
                  <a:off x="3176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1" name="Google Shape;5381;p16"/>
                <p:cNvSpPr/>
                <p:nvPr/>
              </p:nvSpPr>
              <p:spPr>
                <a:xfrm>
                  <a:off x="355750" y="117530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0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2" name="Google Shape;5382;p16"/>
                <p:cNvSpPr/>
                <p:nvPr/>
              </p:nvSpPr>
              <p:spPr>
                <a:xfrm>
                  <a:off x="3971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3" name="Google Shape;5383;p16"/>
                <p:cNvSpPr/>
                <p:nvPr/>
              </p:nvSpPr>
              <p:spPr>
                <a:xfrm>
                  <a:off x="435250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4" name="Google Shape;5384;p16"/>
                <p:cNvSpPr/>
                <p:nvPr/>
              </p:nvSpPr>
              <p:spPr>
                <a:xfrm>
                  <a:off x="475025" y="117530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5" name="Google Shape;5385;p16"/>
                <p:cNvSpPr/>
                <p:nvPr/>
              </p:nvSpPr>
              <p:spPr>
                <a:xfrm>
                  <a:off x="516425" y="11753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6" name="Google Shape;5386;p16"/>
                <p:cNvSpPr/>
                <p:nvPr/>
              </p:nvSpPr>
              <p:spPr>
                <a:xfrm>
                  <a:off x="554525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7" name="Google Shape;5387;p16"/>
                <p:cNvSpPr/>
                <p:nvPr/>
              </p:nvSpPr>
              <p:spPr>
                <a:xfrm>
                  <a:off x="595925" y="11753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8" name="Google Shape;5388;p16"/>
                <p:cNvSpPr/>
                <p:nvPr/>
              </p:nvSpPr>
              <p:spPr>
                <a:xfrm>
                  <a:off x="634025" y="11753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9" name="Google Shape;5389;p16"/>
                <p:cNvSpPr/>
                <p:nvPr/>
              </p:nvSpPr>
              <p:spPr>
                <a:xfrm>
                  <a:off x="673775" y="11753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0" name="Google Shape;5390;p16"/>
                <p:cNvSpPr/>
                <p:nvPr/>
              </p:nvSpPr>
              <p:spPr>
                <a:xfrm>
                  <a:off x="71520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1" name="Google Shape;5391;p16"/>
                <p:cNvSpPr/>
                <p:nvPr/>
              </p:nvSpPr>
              <p:spPr>
                <a:xfrm>
                  <a:off x="753300" y="11753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2" name="Google Shape;5392;p16"/>
                <p:cNvSpPr/>
                <p:nvPr/>
              </p:nvSpPr>
              <p:spPr>
                <a:xfrm>
                  <a:off x="79470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3" name="Google Shape;5393;p16"/>
                <p:cNvSpPr/>
                <p:nvPr/>
              </p:nvSpPr>
              <p:spPr>
                <a:xfrm>
                  <a:off x="832825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4" name="Google Shape;5394;p16"/>
                <p:cNvSpPr/>
                <p:nvPr/>
              </p:nvSpPr>
              <p:spPr>
                <a:xfrm>
                  <a:off x="872575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5" name="Google Shape;5395;p16"/>
                <p:cNvSpPr/>
                <p:nvPr/>
              </p:nvSpPr>
              <p:spPr>
                <a:xfrm>
                  <a:off x="91395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6" name="Google Shape;5396;p16"/>
                <p:cNvSpPr/>
                <p:nvPr/>
              </p:nvSpPr>
              <p:spPr>
                <a:xfrm>
                  <a:off x="95370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7" name="Google Shape;5397;p16"/>
                <p:cNvSpPr/>
                <p:nvPr/>
              </p:nvSpPr>
              <p:spPr>
                <a:xfrm>
                  <a:off x="99345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8" name="Google Shape;5398;p16"/>
                <p:cNvSpPr/>
                <p:nvPr/>
              </p:nvSpPr>
              <p:spPr>
                <a:xfrm>
                  <a:off x="10332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9" name="Google Shape;5399;p16"/>
                <p:cNvSpPr/>
                <p:nvPr/>
              </p:nvSpPr>
              <p:spPr>
                <a:xfrm>
                  <a:off x="107297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0" name="Google Shape;5400;p16"/>
                <p:cNvSpPr/>
                <p:nvPr/>
              </p:nvSpPr>
              <p:spPr>
                <a:xfrm>
                  <a:off x="11127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1" name="Google Shape;5401;p16"/>
                <p:cNvSpPr/>
                <p:nvPr/>
              </p:nvSpPr>
              <p:spPr>
                <a:xfrm>
                  <a:off x="1152500" y="11753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2" name="Google Shape;5402;p16"/>
                <p:cNvSpPr/>
                <p:nvPr/>
              </p:nvSpPr>
              <p:spPr>
                <a:xfrm>
                  <a:off x="1192275" y="11753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3" name="Google Shape;5403;p16"/>
                <p:cNvSpPr/>
                <p:nvPr/>
              </p:nvSpPr>
              <p:spPr>
                <a:xfrm>
                  <a:off x="1232025" y="11753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4" name="Google Shape;5404;p16"/>
                <p:cNvSpPr/>
                <p:nvPr/>
              </p:nvSpPr>
              <p:spPr>
                <a:xfrm>
                  <a:off x="236475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5" name="Google Shape;5405;p16"/>
                <p:cNvSpPr/>
                <p:nvPr/>
              </p:nvSpPr>
              <p:spPr>
                <a:xfrm>
                  <a:off x="276225" y="11412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6" name="Google Shape;5406;p16"/>
                <p:cNvSpPr/>
                <p:nvPr/>
              </p:nvSpPr>
              <p:spPr>
                <a:xfrm>
                  <a:off x="3176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7" name="Google Shape;5407;p16"/>
                <p:cNvSpPr/>
                <p:nvPr/>
              </p:nvSpPr>
              <p:spPr>
                <a:xfrm>
                  <a:off x="355750" y="114120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7"/>
                        <a:pt x="258" y="387"/>
                      </a:cubicBezTo>
                      <a:cubicBezTo>
                        <a:pt x="357" y="387"/>
                        <a:pt x="453" y="310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8" name="Google Shape;5408;p16"/>
                <p:cNvSpPr/>
                <p:nvPr/>
              </p:nvSpPr>
              <p:spPr>
                <a:xfrm>
                  <a:off x="3971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9" name="Google Shape;5409;p16"/>
                <p:cNvSpPr/>
                <p:nvPr/>
              </p:nvSpPr>
              <p:spPr>
                <a:xfrm>
                  <a:off x="435250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0" name="Google Shape;5410;p16"/>
                <p:cNvSpPr/>
                <p:nvPr/>
              </p:nvSpPr>
              <p:spPr>
                <a:xfrm>
                  <a:off x="475000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1" name="Google Shape;5411;p16"/>
                <p:cNvSpPr/>
                <p:nvPr/>
              </p:nvSpPr>
              <p:spPr>
                <a:xfrm>
                  <a:off x="516425" y="11412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2" name="Google Shape;5412;p16"/>
                <p:cNvSpPr/>
                <p:nvPr/>
              </p:nvSpPr>
              <p:spPr>
                <a:xfrm>
                  <a:off x="554500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3" name="Google Shape;5413;p16"/>
                <p:cNvSpPr/>
                <p:nvPr/>
              </p:nvSpPr>
              <p:spPr>
                <a:xfrm>
                  <a:off x="595925" y="11412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4" name="Google Shape;5414;p16"/>
                <p:cNvSpPr/>
                <p:nvPr/>
              </p:nvSpPr>
              <p:spPr>
                <a:xfrm>
                  <a:off x="634025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5" name="Google Shape;5415;p16"/>
                <p:cNvSpPr/>
                <p:nvPr/>
              </p:nvSpPr>
              <p:spPr>
                <a:xfrm>
                  <a:off x="673775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6" name="Google Shape;5416;p16"/>
                <p:cNvSpPr/>
                <p:nvPr/>
              </p:nvSpPr>
              <p:spPr>
                <a:xfrm>
                  <a:off x="71520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7" name="Google Shape;5417;p16"/>
                <p:cNvSpPr/>
                <p:nvPr/>
              </p:nvSpPr>
              <p:spPr>
                <a:xfrm>
                  <a:off x="753300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8" name="Google Shape;5418;p16"/>
                <p:cNvSpPr/>
                <p:nvPr/>
              </p:nvSpPr>
              <p:spPr>
                <a:xfrm>
                  <a:off x="79470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9" name="Google Shape;5419;p16"/>
                <p:cNvSpPr/>
                <p:nvPr/>
              </p:nvSpPr>
              <p:spPr>
                <a:xfrm>
                  <a:off x="832825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0" name="Google Shape;5420;p16"/>
                <p:cNvSpPr/>
                <p:nvPr/>
              </p:nvSpPr>
              <p:spPr>
                <a:xfrm>
                  <a:off x="872575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1" name="Google Shape;5421;p16"/>
                <p:cNvSpPr/>
                <p:nvPr/>
              </p:nvSpPr>
              <p:spPr>
                <a:xfrm>
                  <a:off x="91395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2" name="Google Shape;5422;p16"/>
                <p:cNvSpPr/>
                <p:nvPr/>
              </p:nvSpPr>
              <p:spPr>
                <a:xfrm>
                  <a:off x="95370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3" name="Google Shape;5423;p16"/>
                <p:cNvSpPr/>
                <p:nvPr/>
              </p:nvSpPr>
              <p:spPr>
                <a:xfrm>
                  <a:off x="99345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4" name="Google Shape;5424;p16"/>
                <p:cNvSpPr/>
                <p:nvPr/>
              </p:nvSpPr>
              <p:spPr>
                <a:xfrm>
                  <a:off x="10332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5" name="Google Shape;5425;p16"/>
                <p:cNvSpPr/>
                <p:nvPr/>
              </p:nvSpPr>
              <p:spPr>
                <a:xfrm>
                  <a:off x="107297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6" name="Google Shape;5426;p16"/>
                <p:cNvSpPr/>
                <p:nvPr/>
              </p:nvSpPr>
              <p:spPr>
                <a:xfrm>
                  <a:off x="11127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7" name="Google Shape;5427;p16"/>
                <p:cNvSpPr/>
                <p:nvPr/>
              </p:nvSpPr>
              <p:spPr>
                <a:xfrm>
                  <a:off x="1152500" y="11412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8" name="Google Shape;5428;p16"/>
                <p:cNvSpPr/>
                <p:nvPr/>
              </p:nvSpPr>
              <p:spPr>
                <a:xfrm>
                  <a:off x="1192275" y="11412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9" name="Google Shape;5429;p16"/>
                <p:cNvSpPr/>
                <p:nvPr/>
              </p:nvSpPr>
              <p:spPr>
                <a:xfrm>
                  <a:off x="1232025" y="11412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0" name="Google Shape;5430;p16"/>
                <p:cNvSpPr/>
                <p:nvPr/>
              </p:nvSpPr>
              <p:spPr>
                <a:xfrm>
                  <a:off x="23647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1" name="Google Shape;5431;p16"/>
                <p:cNvSpPr/>
                <p:nvPr/>
              </p:nvSpPr>
              <p:spPr>
                <a:xfrm>
                  <a:off x="27622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2" name="Google Shape;5432;p16"/>
                <p:cNvSpPr/>
                <p:nvPr/>
              </p:nvSpPr>
              <p:spPr>
                <a:xfrm>
                  <a:off x="3176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3" name="Google Shape;5433;p16"/>
                <p:cNvSpPr/>
                <p:nvPr/>
              </p:nvSpPr>
              <p:spPr>
                <a:xfrm>
                  <a:off x="355750" y="1107075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59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4" name="Google Shape;5434;p16"/>
                <p:cNvSpPr/>
                <p:nvPr/>
              </p:nvSpPr>
              <p:spPr>
                <a:xfrm>
                  <a:off x="3971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5" name="Google Shape;5435;p16"/>
                <p:cNvSpPr/>
                <p:nvPr/>
              </p:nvSpPr>
              <p:spPr>
                <a:xfrm>
                  <a:off x="435250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6" name="Google Shape;5436;p16"/>
                <p:cNvSpPr/>
                <p:nvPr/>
              </p:nvSpPr>
              <p:spPr>
                <a:xfrm>
                  <a:off x="475000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7" name="Google Shape;5437;p16"/>
                <p:cNvSpPr/>
                <p:nvPr/>
              </p:nvSpPr>
              <p:spPr>
                <a:xfrm>
                  <a:off x="516425" y="11070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8" name="Google Shape;5438;p16"/>
                <p:cNvSpPr/>
                <p:nvPr/>
              </p:nvSpPr>
              <p:spPr>
                <a:xfrm>
                  <a:off x="554500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9" name="Google Shape;5439;p16"/>
                <p:cNvSpPr/>
                <p:nvPr/>
              </p:nvSpPr>
              <p:spPr>
                <a:xfrm>
                  <a:off x="595925" y="11070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0" name="Google Shape;5440;p16"/>
                <p:cNvSpPr/>
                <p:nvPr/>
              </p:nvSpPr>
              <p:spPr>
                <a:xfrm>
                  <a:off x="63402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1" name="Google Shape;5441;p16"/>
                <p:cNvSpPr/>
                <p:nvPr/>
              </p:nvSpPr>
              <p:spPr>
                <a:xfrm>
                  <a:off x="67377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2" name="Google Shape;5442;p16"/>
                <p:cNvSpPr/>
                <p:nvPr/>
              </p:nvSpPr>
              <p:spPr>
                <a:xfrm>
                  <a:off x="71520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3" name="Google Shape;5443;p16"/>
                <p:cNvSpPr/>
                <p:nvPr/>
              </p:nvSpPr>
              <p:spPr>
                <a:xfrm>
                  <a:off x="753300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4" name="Google Shape;5444;p16"/>
                <p:cNvSpPr/>
                <p:nvPr/>
              </p:nvSpPr>
              <p:spPr>
                <a:xfrm>
                  <a:off x="79470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5" name="Google Shape;5445;p16"/>
                <p:cNvSpPr/>
                <p:nvPr/>
              </p:nvSpPr>
              <p:spPr>
                <a:xfrm>
                  <a:off x="832825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6" name="Google Shape;5446;p16"/>
                <p:cNvSpPr/>
                <p:nvPr/>
              </p:nvSpPr>
              <p:spPr>
                <a:xfrm>
                  <a:off x="872575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7" name="Google Shape;5447;p16"/>
                <p:cNvSpPr/>
                <p:nvPr/>
              </p:nvSpPr>
              <p:spPr>
                <a:xfrm>
                  <a:off x="91395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8" name="Google Shape;5448;p16"/>
                <p:cNvSpPr/>
                <p:nvPr/>
              </p:nvSpPr>
              <p:spPr>
                <a:xfrm>
                  <a:off x="95370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9" name="Google Shape;5449;p16"/>
                <p:cNvSpPr/>
                <p:nvPr/>
              </p:nvSpPr>
              <p:spPr>
                <a:xfrm>
                  <a:off x="99345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0" name="Google Shape;5450;p16"/>
                <p:cNvSpPr/>
                <p:nvPr/>
              </p:nvSpPr>
              <p:spPr>
                <a:xfrm>
                  <a:off x="10332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1" name="Google Shape;5451;p16"/>
                <p:cNvSpPr/>
                <p:nvPr/>
              </p:nvSpPr>
              <p:spPr>
                <a:xfrm>
                  <a:off x="107297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2" name="Google Shape;5452;p16"/>
                <p:cNvSpPr/>
                <p:nvPr/>
              </p:nvSpPr>
              <p:spPr>
                <a:xfrm>
                  <a:off x="11127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3" name="Google Shape;5453;p16"/>
                <p:cNvSpPr/>
                <p:nvPr/>
              </p:nvSpPr>
              <p:spPr>
                <a:xfrm>
                  <a:off x="1152500" y="11070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4" name="Google Shape;5454;p16"/>
                <p:cNvSpPr/>
                <p:nvPr/>
              </p:nvSpPr>
              <p:spPr>
                <a:xfrm>
                  <a:off x="1192275" y="11070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5" name="Google Shape;5455;p16"/>
                <p:cNvSpPr/>
                <p:nvPr/>
              </p:nvSpPr>
              <p:spPr>
                <a:xfrm>
                  <a:off x="1232025" y="11070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6" name="Google Shape;5456;p16"/>
                <p:cNvSpPr/>
                <p:nvPr/>
              </p:nvSpPr>
              <p:spPr>
                <a:xfrm>
                  <a:off x="23647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7" name="Google Shape;5457;p16"/>
                <p:cNvSpPr/>
                <p:nvPr/>
              </p:nvSpPr>
              <p:spPr>
                <a:xfrm>
                  <a:off x="27622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8" name="Google Shape;5458;p16"/>
                <p:cNvSpPr/>
                <p:nvPr/>
              </p:nvSpPr>
              <p:spPr>
                <a:xfrm>
                  <a:off x="3176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9" name="Google Shape;5459;p16"/>
                <p:cNvSpPr/>
                <p:nvPr/>
              </p:nvSpPr>
              <p:spPr>
                <a:xfrm>
                  <a:off x="355750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0" name="Google Shape;5460;p16"/>
                <p:cNvSpPr/>
                <p:nvPr/>
              </p:nvSpPr>
              <p:spPr>
                <a:xfrm>
                  <a:off x="3971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1" name="Google Shape;5461;p16"/>
                <p:cNvSpPr/>
                <p:nvPr/>
              </p:nvSpPr>
              <p:spPr>
                <a:xfrm>
                  <a:off x="435250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2" name="Google Shape;5462;p16"/>
                <p:cNvSpPr/>
                <p:nvPr/>
              </p:nvSpPr>
              <p:spPr>
                <a:xfrm>
                  <a:off x="475000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3" name="Google Shape;5463;p16"/>
                <p:cNvSpPr/>
                <p:nvPr/>
              </p:nvSpPr>
              <p:spPr>
                <a:xfrm>
                  <a:off x="516425" y="10729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4" name="Google Shape;5464;p16"/>
                <p:cNvSpPr/>
                <p:nvPr/>
              </p:nvSpPr>
              <p:spPr>
                <a:xfrm>
                  <a:off x="554500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5" name="Google Shape;5465;p16"/>
                <p:cNvSpPr/>
                <p:nvPr/>
              </p:nvSpPr>
              <p:spPr>
                <a:xfrm>
                  <a:off x="595925" y="10729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6" name="Google Shape;5466;p16"/>
                <p:cNvSpPr/>
                <p:nvPr/>
              </p:nvSpPr>
              <p:spPr>
                <a:xfrm>
                  <a:off x="63402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7" name="Google Shape;5467;p16"/>
                <p:cNvSpPr/>
                <p:nvPr/>
              </p:nvSpPr>
              <p:spPr>
                <a:xfrm>
                  <a:off x="67377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8" name="Google Shape;5468;p16"/>
                <p:cNvSpPr/>
                <p:nvPr/>
              </p:nvSpPr>
              <p:spPr>
                <a:xfrm>
                  <a:off x="71520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9" name="Google Shape;5469;p16"/>
                <p:cNvSpPr/>
                <p:nvPr/>
              </p:nvSpPr>
              <p:spPr>
                <a:xfrm>
                  <a:off x="753300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0" name="Google Shape;5470;p16"/>
                <p:cNvSpPr/>
                <p:nvPr/>
              </p:nvSpPr>
              <p:spPr>
                <a:xfrm>
                  <a:off x="79470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1" name="Google Shape;5471;p16"/>
                <p:cNvSpPr/>
                <p:nvPr/>
              </p:nvSpPr>
              <p:spPr>
                <a:xfrm>
                  <a:off x="832825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2" name="Google Shape;5472;p16"/>
                <p:cNvSpPr/>
                <p:nvPr/>
              </p:nvSpPr>
              <p:spPr>
                <a:xfrm>
                  <a:off x="872575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3" name="Google Shape;5473;p16"/>
                <p:cNvSpPr/>
                <p:nvPr/>
              </p:nvSpPr>
              <p:spPr>
                <a:xfrm>
                  <a:off x="91395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4" name="Google Shape;5474;p16"/>
                <p:cNvSpPr/>
                <p:nvPr/>
              </p:nvSpPr>
              <p:spPr>
                <a:xfrm>
                  <a:off x="95370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5" name="Google Shape;5475;p16"/>
                <p:cNvSpPr/>
                <p:nvPr/>
              </p:nvSpPr>
              <p:spPr>
                <a:xfrm>
                  <a:off x="99345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6" name="Google Shape;5476;p16"/>
                <p:cNvSpPr/>
                <p:nvPr/>
              </p:nvSpPr>
              <p:spPr>
                <a:xfrm>
                  <a:off x="10332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7" name="Google Shape;5477;p16"/>
                <p:cNvSpPr/>
                <p:nvPr/>
              </p:nvSpPr>
              <p:spPr>
                <a:xfrm>
                  <a:off x="107297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8" name="Google Shape;5478;p16"/>
                <p:cNvSpPr/>
                <p:nvPr/>
              </p:nvSpPr>
              <p:spPr>
                <a:xfrm>
                  <a:off x="11127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9" name="Google Shape;5479;p16"/>
                <p:cNvSpPr/>
                <p:nvPr/>
              </p:nvSpPr>
              <p:spPr>
                <a:xfrm>
                  <a:off x="1152500" y="10729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0" name="Google Shape;5480;p16"/>
                <p:cNvSpPr/>
                <p:nvPr/>
              </p:nvSpPr>
              <p:spPr>
                <a:xfrm>
                  <a:off x="1192275" y="10729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1" name="Google Shape;5481;p16"/>
                <p:cNvSpPr/>
                <p:nvPr/>
              </p:nvSpPr>
              <p:spPr>
                <a:xfrm>
                  <a:off x="1232025" y="10729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2" name="Google Shape;5482;p16"/>
                <p:cNvSpPr/>
                <p:nvPr/>
              </p:nvSpPr>
              <p:spPr>
                <a:xfrm>
                  <a:off x="23647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3" name="Google Shape;5483;p16"/>
                <p:cNvSpPr/>
                <p:nvPr/>
              </p:nvSpPr>
              <p:spPr>
                <a:xfrm>
                  <a:off x="27622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4" name="Google Shape;5484;p16"/>
                <p:cNvSpPr/>
                <p:nvPr/>
              </p:nvSpPr>
              <p:spPr>
                <a:xfrm>
                  <a:off x="3176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5" name="Google Shape;5485;p16"/>
                <p:cNvSpPr/>
                <p:nvPr/>
              </p:nvSpPr>
              <p:spPr>
                <a:xfrm>
                  <a:off x="355750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6" name="Google Shape;5486;p16"/>
                <p:cNvSpPr/>
                <p:nvPr/>
              </p:nvSpPr>
              <p:spPr>
                <a:xfrm>
                  <a:off x="3971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7" name="Google Shape;5487;p16"/>
                <p:cNvSpPr/>
                <p:nvPr/>
              </p:nvSpPr>
              <p:spPr>
                <a:xfrm>
                  <a:off x="435250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8" name="Google Shape;5488;p16"/>
                <p:cNvSpPr/>
                <p:nvPr/>
              </p:nvSpPr>
              <p:spPr>
                <a:xfrm>
                  <a:off x="475000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9" name="Google Shape;5489;p16"/>
                <p:cNvSpPr/>
                <p:nvPr/>
              </p:nvSpPr>
              <p:spPr>
                <a:xfrm>
                  <a:off x="516425" y="10388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0" name="Google Shape;5490;p16"/>
                <p:cNvSpPr/>
                <p:nvPr/>
              </p:nvSpPr>
              <p:spPr>
                <a:xfrm>
                  <a:off x="554500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1" name="Google Shape;5491;p16"/>
                <p:cNvSpPr/>
                <p:nvPr/>
              </p:nvSpPr>
              <p:spPr>
                <a:xfrm>
                  <a:off x="595925" y="10388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2" name="Google Shape;5492;p16"/>
                <p:cNvSpPr/>
                <p:nvPr/>
              </p:nvSpPr>
              <p:spPr>
                <a:xfrm>
                  <a:off x="63402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3" name="Google Shape;5493;p16"/>
                <p:cNvSpPr/>
                <p:nvPr/>
              </p:nvSpPr>
              <p:spPr>
                <a:xfrm>
                  <a:off x="67377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4" name="Google Shape;5494;p16"/>
                <p:cNvSpPr/>
                <p:nvPr/>
              </p:nvSpPr>
              <p:spPr>
                <a:xfrm>
                  <a:off x="71520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5" name="Google Shape;5495;p16"/>
                <p:cNvSpPr/>
                <p:nvPr/>
              </p:nvSpPr>
              <p:spPr>
                <a:xfrm>
                  <a:off x="753300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6" name="Google Shape;5496;p16"/>
                <p:cNvSpPr/>
                <p:nvPr/>
              </p:nvSpPr>
              <p:spPr>
                <a:xfrm>
                  <a:off x="79470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7" name="Google Shape;5497;p16"/>
                <p:cNvSpPr/>
                <p:nvPr/>
              </p:nvSpPr>
              <p:spPr>
                <a:xfrm>
                  <a:off x="832825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8" name="Google Shape;5498;p16"/>
                <p:cNvSpPr/>
                <p:nvPr/>
              </p:nvSpPr>
              <p:spPr>
                <a:xfrm>
                  <a:off x="872575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9" name="Google Shape;5499;p16"/>
                <p:cNvSpPr/>
                <p:nvPr/>
              </p:nvSpPr>
              <p:spPr>
                <a:xfrm>
                  <a:off x="91395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0" name="Google Shape;5500;p16"/>
                <p:cNvSpPr/>
                <p:nvPr/>
              </p:nvSpPr>
              <p:spPr>
                <a:xfrm>
                  <a:off x="95370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1" name="Google Shape;5501;p16"/>
                <p:cNvSpPr/>
                <p:nvPr/>
              </p:nvSpPr>
              <p:spPr>
                <a:xfrm>
                  <a:off x="99345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3" y="388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2" name="Google Shape;5502;p16"/>
                <p:cNvSpPr/>
                <p:nvPr/>
              </p:nvSpPr>
              <p:spPr>
                <a:xfrm>
                  <a:off x="10332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3" name="Google Shape;5503;p16"/>
                <p:cNvSpPr/>
                <p:nvPr/>
              </p:nvSpPr>
              <p:spPr>
                <a:xfrm>
                  <a:off x="107297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4" name="Google Shape;5504;p16"/>
                <p:cNvSpPr/>
                <p:nvPr/>
              </p:nvSpPr>
              <p:spPr>
                <a:xfrm>
                  <a:off x="11127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5" name="Google Shape;5505;p16"/>
                <p:cNvSpPr/>
                <p:nvPr/>
              </p:nvSpPr>
              <p:spPr>
                <a:xfrm>
                  <a:off x="1152500" y="10388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6" name="Google Shape;5506;p16"/>
                <p:cNvSpPr/>
                <p:nvPr/>
              </p:nvSpPr>
              <p:spPr>
                <a:xfrm>
                  <a:off x="1192275" y="10388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3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7" name="Google Shape;5507;p16"/>
                <p:cNvSpPr/>
                <p:nvPr/>
              </p:nvSpPr>
              <p:spPr>
                <a:xfrm>
                  <a:off x="1232025" y="10388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8" name="Google Shape;5508;p16"/>
                <p:cNvSpPr/>
                <p:nvPr/>
              </p:nvSpPr>
              <p:spPr>
                <a:xfrm>
                  <a:off x="236475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9" name="Google Shape;5509;p16"/>
                <p:cNvSpPr/>
                <p:nvPr/>
              </p:nvSpPr>
              <p:spPr>
                <a:xfrm>
                  <a:off x="276225" y="10048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0" name="Google Shape;5510;p16"/>
                <p:cNvSpPr/>
                <p:nvPr/>
              </p:nvSpPr>
              <p:spPr>
                <a:xfrm>
                  <a:off x="3176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1" name="Google Shape;5511;p16"/>
                <p:cNvSpPr/>
                <p:nvPr/>
              </p:nvSpPr>
              <p:spPr>
                <a:xfrm>
                  <a:off x="355750" y="10047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2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2" name="Google Shape;5512;p16"/>
                <p:cNvSpPr/>
                <p:nvPr/>
              </p:nvSpPr>
              <p:spPr>
                <a:xfrm>
                  <a:off x="3971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3" name="Google Shape;5513;p16"/>
                <p:cNvSpPr/>
                <p:nvPr/>
              </p:nvSpPr>
              <p:spPr>
                <a:xfrm>
                  <a:off x="435250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4" name="Google Shape;5514;p16"/>
                <p:cNvSpPr/>
                <p:nvPr/>
              </p:nvSpPr>
              <p:spPr>
                <a:xfrm>
                  <a:off x="475025" y="100480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5" name="Google Shape;5515;p16"/>
                <p:cNvSpPr/>
                <p:nvPr/>
              </p:nvSpPr>
              <p:spPr>
                <a:xfrm>
                  <a:off x="516425" y="10047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6" name="Google Shape;5516;p16"/>
                <p:cNvSpPr/>
                <p:nvPr/>
              </p:nvSpPr>
              <p:spPr>
                <a:xfrm>
                  <a:off x="554525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7" name="Google Shape;5517;p16"/>
                <p:cNvSpPr/>
                <p:nvPr/>
              </p:nvSpPr>
              <p:spPr>
                <a:xfrm>
                  <a:off x="595925" y="10047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8" name="Google Shape;5518;p16"/>
                <p:cNvSpPr/>
                <p:nvPr/>
              </p:nvSpPr>
              <p:spPr>
                <a:xfrm>
                  <a:off x="634025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9" name="Google Shape;5519;p16"/>
                <p:cNvSpPr/>
                <p:nvPr/>
              </p:nvSpPr>
              <p:spPr>
                <a:xfrm>
                  <a:off x="673775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0" name="Google Shape;5520;p16"/>
                <p:cNvSpPr/>
                <p:nvPr/>
              </p:nvSpPr>
              <p:spPr>
                <a:xfrm>
                  <a:off x="71520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1" name="Google Shape;5521;p16"/>
                <p:cNvSpPr/>
                <p:nvPr/>
              </p:nvSpPr>
              <p:spPr>
                <a:xfrm>
                  <a:off x="753300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2" name="Google Shape;5522;p16"/>
                <p:cNvSpPr/>
                <p:nvPr/>
              </p:nvSpPr>
              <p:spPr>
                <a:xfrm>
                  <a:off x="79470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3" name="Google Shape;5523;p16"/>
                <p:cNvSpPr/>
                <p:nvPr/>
              </p:nvSpPr>
              <p:spPr>
                <a:xfrm>
                  <a:off x="832825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4" name="Google Shape;5524;p16"/>
                <p:cNvSpPr/>
                <p:nvPr/>
              </p:nvSpPr>
              <p:spPr>
                <a:xfrm>
                  <a:off x="872575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1" y="1"/>
                        <a:pt x="260" y="1"/>
                      </a:cubicBezTo>
                      <a:cubicBezTo>
                        <a:pt x="259" y="1"/>
                        <a:pt x="258" y="1"/>
                        <a:pt x="258" y="1"/>
                      </a:cubicBez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5" name="Google Shape;5525;p16"/>
                <p:cNvSpPr/>
                <p:nvPr/>
              </p:nvSpPr>
              <p:spPr>
                <a:xfrm>
                  <a:off x="91395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6" name="Google Shape;5526;p16"/>
                <p:cNvSpPr/>
                <p:nvPr/>
              </p:nvSpPr>
              <p:spPr>
                <a:xfrm>
                  <a:off x="95370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7" name="Google Shape;5527;p16"/>
                <p:cNvSpPr/>
                <p:nvPr/>
              </p:nvSpPr>
              <p:spPr>
                <a:xfrm>
                  <a:off x="99345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3" y="388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8" name="Google Shape;5528;p16"/>
                <p:cNvSpPr/>
                <p:nvPr/>
              </p:nvSpPr>
              <p:spPr>
                <a:xfrm>
                  <a:off x="10332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9" name="Google Shape;5529;p16"/>
                <p:cNvSpPr/>
                <p:nvPr/>
              </p:nvSpPr>
              <p:spPr>
                <a:xfrm>
                  <a:off x="107297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0" name="Google Shape;5530;p16"/>
                <p:cNvSpPr/>
                <p:nvPr/>
              </p:nvSpPr>
              <p:spPr>
                <a:xfrm>
                  <a:off x="11127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1" name="Google Shape;5531;p16"/>
                <p:cNvSpPr/>
                <p:nvPr/>
              </p:nvSpPr>
              <p:spPr>
                <a:xfrm>
                  <a:off x="1152500" y="10047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2" name="Google Shape;5532;p16"/>
                <p:cNvSpPr/>
                <p:nvPr/>
              </p:nvSpPr>
              <p:spPr>
                <a:xfrm>
                  <a:off x="1192275" y="10047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3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3" name="Google Shape;5533;p16"/>
                <p:cNvSpPr/>
                <p:nvPr/>
              </p:nvSpPr>
              <p:spPr>
                <a:xfrm>
                  <a:off x="1232025" y="10047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4" name="Google Shape;5534;p16"/>
                <p:cNvSpPr/>
                <p:nvPr/>
              </p:nvSpPr>
              <p:spPr>
                <a:xfrm>
                  <a:off x="276225" y="9707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5" name="Google Shape;5535;p16"/>
                <p:cNvSpPr/>
                <p:nvPr/>
              </p:nvSpPr>
              <p:spPr>
                <a:xfrm>
                  <a:off x="3176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6" name="Google Shape;5536;p16"/>
                <p:cNvSpPr/>
                <p:nvPr/>
              </p:nvSpPr>
              <p:spPr>
                <a:xfrm>
                  <a:off x="355750" y="97065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7" name="Google Shape;5537;p16"/>
                <p:cNvSpPr/>
                <p:nvPr/>
              </p:nvSpPr>
              <p:spPr>
                <a:xfrm>
                  <a:off x="3971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8" name="Google Shape;5538;p16"/>
                <p:cNvSpPr/>
                <p:nvPr/>
              </p:nvSpPr>
              <p:spPr>
                <a:xfrm>
                  <a:off x="435250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9" name="Google Shape;5539;p16"/>
                <p:cNvSpPr/>
                <p:nvPr/>
              </p:nvSpPr>
              <p:spPr>
                <a:xfrm>
                  <a:off x="475000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0" name="Google Shape;5540;p16"/>
                <p:cNvSpPr/>
                <p:nvPr/>
              </p:nvSpPr>
              <p:spPr>
                <a:xfrm>
                  <a:off x="516425" y="9706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1" name="Google Shape;5541;p16"/>
                <p:cNvSpPr/>
                <p:nvPr/>
              </p:nvSpPr>
              <p:spPr>
                <a:xfrm>
                  <a:off x="554500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2" name="Google Shape;5542;p16"/>
                <p:cNvSpPr/>
                <p:nvPr/>
              </p:nvSpPr>
              <p:spPr>
                <a:xfrm>
                  <a:off x="595925" y="9706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3" name="Google Shape;5543;p16"/>
                <p:cNvSpPr/>
                <p:nvPr/>
              </p:nvSpPr>
              <p:spPr>
                <a:xfrm>
                  <a:off x="634025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4" name="Google Shape;5544;p16"/>
                <p:cNvSpPr/>
                <p:nvPr/>
              </p:nvSpPr>
              <p:spPr>
                <a:xfrm>
                  <a:off x="673775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5" name="Google Shape;5545;p16"/>
                <p:cNvSpPr/>
                <p:nvPr/>
              </p:nvSpPr>
              <p:spPr>
                <a:xfrm>
                  <a:off x="71520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6" name="Google Shape;5546;p16"/>
                <p:cNvSpPr/>
                <p:nvPr/>
              </p:nvSpPr>
              <p:spPr>
                <a:xfrm>
                  <a:off x="753300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7" name="Google Shape;5547;p16"/>
                <p:cNvSpPr/>
                <p:nvPr/>
              </p:nvSpPr>
              <p:spPr>
                <a:xfrm>
                  <a:off x="79470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8" name="Google Shape;5548;p16"/>
                <p:cNvSpPr/>
                <p:nvPr/>
              </p:nvSpPr>
              <p:spPr>
                <a:xfrm>
                  <a:off x="832825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9" name="Google Shape;5549;p16"/>
                <p:cNvSpPr/>
                <p:nvPr/>
              </p:nvSpPr>
              <p:spPr>
                <a:xfrm>
                  <a:off x="872575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0" name="Google Shape;5550;p16"/>
                <p:cNvSpPr/>
                <p:nvPr/>
              </p:nvSpPr>
              <p:spPr>
                <a:xfrm>
                  <a:off x="91395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1" name="Google Shape;5551;p16"/>
                <p:cNvSpPr/>
                <p:nvPr/>
              </p:nvSpPr>
              <p:spPr>
                <a:xfrm>
                  <a:off x="95370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2" name="Google Shape;5552;p16"/>
                <p:cNvSpPr/>
                <p:nvPr/>
              </p:nvSpPr>
              <p:spPr>
                <a:xfrm>
                  <a:off x="99345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3" name="Google Shape;5553;p16"/>
                <p:cNvSpPr/>
                <p:nvPr/>
              </p:nvSpPr>
              <p:spPr>
                <a:xfrm>
                  <a:off x="10332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4" name="Google Shape;5554;p16"/>
                <p:cNvSpPr/>
                <p:nvPr/>
              </p:nvSpPr>
              <p:spPr>
                <a:xfrm>
                  <a:off x="107297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5" name="Google Shape;5555;p16"/>
                <p:cNvSpPr/>
                <p:nvPr/>
              </p:nvSpPr>
              <p:spPr>
                <a:xfrm>
                  <a:off x="11127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6" name="Google Shape;5556;p16"/>
                <p:cNvSpPr/>
                <p:nvPr/>
              </p:nvSpPr>
              <p:spPr>
                <a:xfrm>
                  <a:off x="1152500" y="9706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7" name="Google Shape;5557;p16"/>
                <p:cNvSpPr/>
                <p:nvPr/>
              </p:nvSpPr>
              <p:spPr>
                <a:xfrm>
                  <a:off x="1192275" y="9706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8" name="Google Shape;5558;p16"/>
                <p:cNvSpPr/>
                <p:nvPr/>
              </p:nvSpPr>
              <p:spPr>
                <a:xfrm>
                  <a:off x="1232025" y="9706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9" name="Google Shape;5559;p16"/>
                <p:cNvSpPr/>
                <p:nvPr/>
              </p:nvSpPr>
              <p:spPr>
                <a:xfrm>
                  <a:off x="276225" y="9366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0" name="Google Shape;5560;p16"/>
                <p:cNvSpPr/>
                <p:nvPr/>
              </p:nvSpPr>
              <p:spPr>
                <a:xfrm>
                  <a:off x="3176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1" name="Google Shape;5561;p16"/>
                <p:cNvSpPr/>
                <p:nvPr/>
              </p:nvSpPr>
              <p:spPr>
                <a:xfrm>
                  <a:off x="355750" y="936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2" name="Google Shape;5562;p16"/>
                <p:cNvSpPr/>
                <p:nvPr/>
              </p:nvSpPr>
              <p:spPr>
                <a:xfrm>
                  <a:off x="3971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3" name="Google Shape;5563;p16"/>
                <p:cNvSpPr/>
                <p:nvPr/>
              </p:nvSpPr>
              <p:spPr>
                <a:xfrm>
                  <a:off x="435250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4" name="Google Shape;5564;p16"/>
                <p:cNvSpPr/>
                <p:nvPr/>
              </p:nvSpPr>
              <p:spPr>
                <a:xfrm>
                  <a:off x="475025" y="93660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5" name="Google Shape;5565;p16"/>
                <p:cNvSpPr/>
                <p:nvPr/>
              </p:nvSpPr>
              <p:spPr>
                <a:xfrm>
                  <a:off x="516425" y="9365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6" name="Google Shape;5566;p16"/>
                <p:cNvSpPr/>
                <p:nvPr/>
              </p:nvSpPr>
              <p:spPr>
                <a:xfrm>
                  <a:off x="554525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7" name="Google Shape;5567;p16"/>
                <p:cNvSpPr/>
                <p:nvPr/>
              </p:nvSpPr>
              <p:spPr>
                <a:xfrm>
                  <a:off x="595925" y="9365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8" name="Google Shape;5568;p16"/>
                <p:cNvSpPr/>
                <p:nvPr/>
              </p:nvSpPr>
              <p:spPr>
                <a:xfrm>
                  <a:off x="634025" y="9366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9" name="Google Shape;5569;p16"/>
                <p:cNvSpPr/>
                <p:nvPr/>
              </p:nvSpPr>
              <p:spPr>
                <a:xfrm>
                  <a:off x="673775" y="9366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0" name="Google Shape;5570;p16"/>
                <p:cNvSpPr/>
                <p:nvPr/>
              </p:nvSpPr>
              <p:spPr>
                <a:xfrm>
                  <a:off x="71520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1" name="Google Shape;5571;p16"/>
                <p:cNvSpPr/>
                <p:nvPr/>
              </p:nvSpPr>
              <p:spPr>
                <a:xfrm>
                  <a:off x="753300" y="9366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2" name="Google Shape;5572;p16"/>
                <p:cNvSpPr/>
                <p:nvPr/>
              </p:nvSpPr>
              <p:spPr>
                <a:xfrm>
                  <a:off x="79470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3" name="Google Shape;5573;p16"/>
                <p:cNvSpPr/>
                <p:nvPr/>
              </p:nvSpPr>
              <p:spPr>
                <a:xfrm>
                  <a:off x="832825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4" name="Google Shape;5574;p16"/>
                <p:cNvSpPr/>
                <p:nvPr/>
              </p:nvSpPr>
              <p:spPr>
                <a:xfrm>
                  <a:off x="872575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5" name="Google Shape;5575;p16"/>
                <p:cNvSpPr/>
                <p:nvPr/>
              </p:nvSpPr>
              <p:spPr>
                <a:xfrm>
                  <a:off x="91395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6" name="Google Shape;5576;p16"/>
                <p:cNvSpPr/>
                <p:nvPr/>
              </p:nvSpPr>
              <p:spPr>
                <a:xfrm>
                  <a:off x="95370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7" name="Google Shape;5577;p16"/>
                <p:cNvSpPr/>
                <p:nvPr/>
              </p:nvSpPr>
              <p:spPr>
                <a:xfrm>
                  <a:off x="99345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8" name="Google Shape;5578;p16"/>
                <p:cNvSpPr/>
                <p:nvPr/>
              </p:nvSpPr>
              <p:spPr>
                <a:xfrm>
                  <a:off x="10332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9" name="Google Shape;5579;p16"/>
                <p:cNvSpPr/>
                <p:nvPr/>
              </p:nvSpPr>
              <p:spPr>
                <a:xfrm>
                  <a:off x="107297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0" name="Google Shape;5580;p16"/>
                <p:cNvSpPr/>
                <p:nvPr/>
              </p:nvSpPr>
              <p:spPr>
                <a:xfrm>
                  <a:off x="11127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1" name="Google Shape;5581;p16"/>
                <p:cNvSpPr/>
                <p:nvPr/>
              </p:nvSpPr>
              <p:spPr>
                <a:xfrm>
                  <a:off x="1152500" y="9365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2" name="Google Shape;5582;p16"/>
                <p:cNvSpPr/>
                <p:nvPr/>
              </p:nvSpPr>
              <p:spPr>
                <a:xfrm>
                  <a:off x="1192275" y="9365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3" name="Google Shape;5583;p16"/>
                <p:cNvSpPr/>
                <p:nvPr/>
              </p:nvSpPr>
              <p:spPr>
                <a:xfrm>
                  <a:off x="1232025" y="9365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4" name="Google Shape;5584;p16"/>
                <p:cNvSpPr/>
                <p:nvPr/>
              </p:nvSpPr>
              <p:spPr>
                <a:xfrm>
                  <a:off x="276225" y="902475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5" name="Google Shape;5585;p16"/>
                <p:cNvSpPr/>
                <p:nvPr/>
              </p:nvSpPr>
              <p:spPr>
                <a:xfrm>
                  <a:off x="3176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6" name="Google Shape;5586;p16"/>
                <p:cNvSpPr/>
                <p:nvPr/>
              </p:nvSpPr>
              <p:spPr>
                <a:xfrm>
                  <a:off x="355750" y="9024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7" name="Google Shape;5587;p16"/>
                <p:cNvSpPr/>
                <p:nvPr/>
              </p:nvSpPr>
              <p:spPr>
                <a:xfrm>
                  <a:off x="3971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8" name="Google Shape;5588;p16"/>
                <p:cNvSpPr/>
                <p:nvPr/>
              </p:nvSpPr>
              <p:spPr>
                <a:xfrm>
                  <a:off x="435250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9" name="Google Shape;5589;p16"/>
                <p:cNvSpPr/>
                <p:nvPr/>
              </p:nvSpPr>
              <p:spPr>
                <a:xfrm>
                  <a:off x="475000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0" name="Google Shape;5590;p16"/>
                <p:cNvSpPr/>
                <p:nvPr/>
              </p:nvSpPr>
              <p:spPr>
                <a:xfrm>
                  <a:off x="516425" y="9024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1" name="Google Shape;5591;p16"/>
                <p:cNvSpPr/>
                <p:nvPr/>
              </p:nvSpPr>
              <p:spPr>
                <a:xfrm>
                  <a:off x="554500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2" name="Google Shape;5592;p16"/>
                <p:cNvSpPr/>
                <p:nvPr/>
              </p:nvSpPr>
              <p:spPr>
                <a:xfrm>
                  <a:off x="595925" y="9024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3" name="Google Shape;5593;p16"/>
                <p:cNvSpPr/>
                <p:nvPr/>
              </p:nvSpPr>
              <p:spPr>
                <a:xfrm>
                  <a:off x="634025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4" name="Google Shape;5594;p16"/>
                <p:cNvSpPr/>
                <p:nvPr/>
              </p:nvSpPr>
              <p:spPr>
                <a:xfrm>
                  <a:off x="673775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5" name="Google Shape;5595;p16"/>
                <p:cNvSpPr/>
                <p:nvPr/>
              </p:nvSpPr>
              <p:spPr>
                <a:xfrm>
                  <a:off x="71520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6" name="Google Shape;5596;p16"/>
                <p:cNvSpPr/>
                <p:nvPr/>
              </p:nvSpPr>
              <p:spPr>
                <a:xfrm>
                  <a:off x="753300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7" name="Google Shape;5597;p16"/>
                <p:cNvSpPr/>
                <p:nvPr/>
              </p:nvSpPr>
              <p:spPr>
                <a:xfrm>
                  <a:off x="79470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8" name="Google Shape;5598;p16"/>
                <p:cNvSpPr/>
                <p:nvPr/>
              </p:nvSpPr>
              <p:spPr>
                <a:xfrm>
                  <a:off x="832825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9" name="Google Shape;5599;p16"/>
                <p:cNvSpPr/>
                <p:nvPr/>
              </p:nvSpPr>
              <p:spPr>
                <a:xfrm>
                  <a:off x="872575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0" name="Google Shape;5600;p16"/>
                <p:cNvSpPr/>
                <p:nvPr/>
              </p:nvSpPr>
              <p:spPr>
                <a:xfrm>
                  <a:off x="91395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1" name="Google Shape;5601;p16"/>
                <p:cNvSpPr/>
                <p:nvPr/>
              </p:nvSpPr>
              <p:spPr>
                <a:xfrm>
                  <a:off x="95370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2" name="Google Shape;5602;p16"/>
                <p:cNvSpPr/>
                <p:nvPr/>
              </p:nvSpPr>
              <p:spPr>
                <a:xfrm>
                  <a:off x="99345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3" name="Google Shape;5603;p16"/>
                <p:cNvSpPr/>
                <p:nvPr/>
              </p:nvSpPr>
              <p:spPr>
                <a:xfrm>
                  <a:off x="10332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4" name="Google Shape;5604;p16"/>
                <p:cNvSpPr/>
                <p:nvPr/>
              </p:nvSpPr>
              <p:spPr>
                <a:xfrm>
                  <a:off x="107297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5" name="Google Shape;5605;p16"/>
                <p:cNvSpPr/>
                <p:nvPr/>
              </p:nvSpPr>
              <p:spPr>
                <a:xfrm>
                  <a:off x="11127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6" name="Google Shape;5606;p16"/>
                <p:cNvSpPr/>
                <p:nvPr/>
              </p:nvSpPr>
              <p:spPr>
                <a:xfrm>
                  <a:off x="1152500" y="9024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7" name="Google Shape;5607;p16"/>
                <p:cNvSpPr/>
                <p:nvPr/>
              </p:nvSpPr>
              <p:spPr>
                <a:xfrm>
                  <a:off x="1192275" y="9024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8" name="Google Shape;5608;p16"/>
                <p:cNvSpPr/>
                <p:nvPr/>
              </p:nvSpPr>
              <p:spPr>
                <a:xfrm>
                  <a:off x="1232025" y="9024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9" name="Google Shape;5609;p16"/>
                <p:cNvSpPr/>
                <p:nvPr/>
              </p:nvSpPr>
              <p:spPr>
                <a:xfrm>
                  <a:off x="276225" y="868375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0" name="Google Shape;5610;p16"/>
                <p:cNvSpPr/>
                <p:nvPr/>
              </p:nvSpPr>
              <p:spPr>
                <a:xfrm>
                  <a:off x="3176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1" name="Google Shape;5611;p16"/>
                <p:cNvSpPr/>
                <p:nvPr/>
              </p:nvSpPr>
              <p:spPr>
                <a:xfrm>
                  <a:off x="355750" y="8683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2" name="Google Shape;5612;p16"/>
                <p:cNvSpPr/>
                <p:nvPr/>
              </p:nvSpPr>
              <p:spPr>
                <a:xfrm>
                  <a:off x="3971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3" name="Google Shape;5613;p16"/>
                <p:cNvSpPr/>
                <p:nvPr/>
              </p:nvSpPr>
              <p:spPr>
                <a:xfrm>
                  <a:off x="435250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4" name="Google Shape;5614;p16"/>
                <p:cNvSpPr/>
                <p:nvPr/>
              </p:nvSpPr>
              <p:spPr>
                <a:xfrm>
                  <a:off x="475000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5" name="Google Shape;5615;p16"/>
                <p:cNvSpPr/>
                <p:nvPr/>
              </p:nvSpPr>
              <p:spPr>
                <a:xfrm>
                  <a:off x="516425" y="8683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6" name="Google Shape;5616;p16"/>
                <p:cNvSpPr/>
                <p:nvPr/>
              </p:nvSpPr>
              <p:spPr>
                <a:xfrm>
                  <a:off x="554500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7" name="Google Shape;5617;p16"/>
                <p:cNvSpPr/>
                <p:nvPr/>
              </p:nvSpPr>
              <p:spPr>
                <a:xfrm>
                  <a:off x="595925" y="8683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8" name="Google Shape;5618;p16"/>
                <p:cNvSpPr/>
                <p:nvPr/>
              </p:nvSpPr>
              <p:spPr>
                <a:xfrm>
                  <a:off x="634025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9" name="Google Shape;5619;p16"/>
                <p:cNvSpPr/>
                <p:nvPr/>
              </p:nvSpPr>
              <p:spPr>
                <a:xfrm>
                  <a:off x="673775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0" name="Google Shape;5620;p16"/>
                <p:cNvSpPr/>
                <p:nvPr/>
              </p:nvSpPr>
              <p:spPr>
                <a:xfrm>
                  <a:off x="71520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1" name="Google Shape;5621;p16"/>
                <p:cNvSpPr/>
                <p:nvPr/>
              </p:nvSpPr>
              <p:spPr>
                <a:xfrm>
                  <a:off x="753300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2" name="Google Shape;5622;p16"/>
                <p:cNvSpPr/>
                <p:nvPr/>
              </p:nvSpPr>
              <p:spPr>
                <a:xfrm>
                  <a:off x="79470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3" name="Google Shape;5623;p16"/>
                <p:cNvSpPr/>
                <p:nvPr/>
              </p:nvSpPr>
              <p:spPr>
                <a:xfrm>
                  <a:off x="832825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4" name="Google Shape;5624;p16"/>
                <p:cNvSpPr/>
                <p:nvPr/>
              </p:nvSpPr>
              <p:spPr>
                <a:xfrm>
                  <a:off x="872575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5" name="Google Shape;5625;p16"/>
                <p:cNvSpPr/>
                <p:nvPr/>
              </p:nvSpPr>
              <p:spPr>
                <a:xfrm>
                  <a:off x="91395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6" name="Google Shape;5626;p16"/>
                <p:cNvSpPr/>
                <p:nvPr/>
              </p:nvSpPr>
              <p:spPr>
                <a:xfrm>
                  <a:off x="95370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7" name="Google Shape;5627;p16"/>
                <p:cNvSpPr/>
                <p:nvPr/>
              </p:nvSpPr>
              <p:spPr>
                <a:xfrm>
                  <a:off x="99345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8" name="Google Shape;5628;p16"/>
                <p:cNvSpPr/>
                <p:nvPr/>
              </p:nvSpPr>
              <p:spPr>
                <a:xfrm>
                  <a:off x="10332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9" name="Google Shape;5629;p16"/>
                <p:cNvSpPr/>
                <p:nvPr/>
              </p:nvSpPr>
              <p:spPr>
                <a:xfrm>
                  <a:off x="107297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0" name="Google Shape;5630;p16"/>
                <p:cNvSpPr/>
                <p:nvPr/>
              </p:nvSpPr>
              <p:spPr>
                <a:xfrm>
                  <a:off x="11127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1" name="Google Shape;5631;p16"/>
                <p:cNvSpPr/>
                <p:nvPr/>
              </p:nvSpPr>
              <p:spPr>
                <a:xfrm>
                  <a:off x="1152500" y="8683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2" name="Google Shape;5632;p16"/>
                <p:cNvSpPr/>
                <p:nvPr/>
              </p:nvSpPr>
              <p:spPr>
                <a:xfrm>
                  <a:off x="1192275" y="8683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3" name="Google Shape;5633;p16"/>
                <p:cNvSpPr/>
                <p:nvPr/>
              </p:nvSpPr>
              <p:spPr>
                <a:xfrm>
                  <a:off x="1232025" y="8683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4" name="Google Shape;5634;p16"/>
                <p:cNvSpPr/>
                <p:nvPr/>
              </p:nvSpPr>
              <p:spPr>
                <a:xfrm>
                  <a:off x="3176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5" name="Google Shape;5635;p16"/>
                <p:cNvSpPr/>
                <p:nvPr/>
              </p:nvSpPr>
              <p:spPr>
                <a:xfrm>
                  <a:off x="355750" y="834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6" name="Google Shape;5636;p16"/>
                <p:cNvSpPr/>
                <p:nvPr/>
              </p:nvSpPr>
              <p:spPr>
                <a:xfrm>
                  <a:off x="3971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7" name="Google Shape;5637;p16"/>
                <p:cNvSpPr/>
                <p:nvPr/>
              </p:nvSpPr>
              <p:spPr>
                <a:xfrm>
                  <a:off x="435250" y="8342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8" name="Google Shape;5638;p16"/>
                <p:cNvSpPr/>
                <p:nvPr/>
              </p:nvSpPr>
              <p:spPr>
                <a:xfrm>
                  <a:off x="475025" y="834275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9" name="Google Shape;5639;p16"/>
                <p:cNvSpPr/>
                <p:nvPr/>
              </p:nvSpPr>
              <p:spPr>
                <a:xfrm>
                  <a:off x="516425" y="8342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0" name="Google Shape;5640;p16"/>
                <p:cNvSpPr/>
                <p:nvPr/>
              </p:nvSpPr>
              <p:spPr>
                <a:xfrm>
                  <a:off x="554525" y="8342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1" name="Google Shape;5641;p16"/>
                <p:cNvSpPr/>
                <p:nvPr/>
              </p:nvSpPr>
              <p:spPr>
                <a:xfrm>
                  <a:off x="595925" y="8342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2" name="Google Shape;5642;p16"/>
                <p:cNvSpPr/>
                <p:nvPr/>
              </p:nvSpPr>
              <p:spPr>
                <a:xfrm>
                  <a:off x="634025" y="8342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3" name="Google Shape;5643;p16"/>
                <p:cNvSpPr/>
                <p:nvPr/>
              </p:nvSpPr>
              <p:spPr>
                <a:xfrm>
                  <a:off x="673775" y="8342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4" name="Google Shape;5644;p16"/>
                <p:cNvSpPr/>
                <p:nvPr/>
              </p:nvSpPr>
              <p:spPr>
                <a:xfrm>
                  <a:off x="71520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5" name="Google Shape;5645;p16"/>
                <p:cNvSpPr/>
                <p:nvPr/>
              </p:nvSpPr>
              <p:spPr>
                <a:xfrm>
                  <a:off x="753300" y="8342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6" name="Google Shape;5646;p16"/>
                <p:cNvSpPr/>
                <p:nvPr/>
              </p:nvSpPr>
              <p:spPr>
                <a:xfrm>
                  <a:off x="79470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7" name="Google Shape;5647;p16"/>
                <p:cNvSpPr/>
                <p:nvPr/>
              </p:nvSpPr>
              <p:spPr>
                <a:xfrm>
                  <a:off x="832825" y="8342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8" name="Google Shape;5648;p16"/>
                <p:cNvSpPr/>
                <p:nvPr/>
              </p:nvSpPr>
              <p:spPr>
                <a:xfrm>
                  <a:off x="872575" y="83422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2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9" name="Google Shape;5649;p16"/>
                <p:cNvSpPr/>
                <p:nvPr/>
              </p:nvSpPr>
              <p:spPr>
                <a:xfrm>
                  <a:off x="91395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0" name="Google Shape;5650;p16"/>
                <p:cNvSpPr/>
                <p:nvPr/>
              </p:nvSpPr>
              <p:spPr>
                <a:xfrm>
                  <a:off x="95370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1" name="Google Shape;5651;p16"/>
                <p:cNvSpPr/>
                <p:nvPr/>
              </p:nvSpPr>
              <p:spPr>
                <a:xfrm>
                  <a:off x="99345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2" name="Google Shape;5652;p16"/>
                <p:cNvSpPr/>
                <p:nvPr/>
              </p:nvSpPr>
              <p:spPr>
                <a:xfrm>
                  <a:off x="10332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3" name="Google Shape;5653;p16"/>
                <p:cNvSpPr/>
                <p:nvPr/>
              </p:nvSpPr>
              <p:spPr>
                <a:xfrm>
                  <a:off x="107297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4" name="Google Shape;5654;p16"/>
                <p:cNvSpPr/>
                <p:nvPr/>
              </p:nvSpPr>
              <p:spPr>
                <a:xfrm>
                  <a:off x="11127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5" name="Google Shape;5655;p16"/>
                <p:cNvSpPr/>
                <p:nvPr/>
              </p:nvSpPr>
              <p:spPr>
                <a:xfrm>
                  <a:off x="1152500" y="8342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6" name="Google Shape;5656;p16"/>
                <p:cNvSpPr/>
                <p:nvPr/>
              </p:nvSpPr>
              <p:spPr>
                <a:xfrm>
                  <a:off x="1192275" y="8342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7" name="Google Shape;5657;p16"/>
                <p:cNvSpPr/>
                <p:nvPr/>
              </p:nvSpPr>
              <p:spPr>
                <a:xfrm>
                  <a:off x="1232025" y="8342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8" name="Google Shape;5658;p16"/>
                <p:cNvSpPr/>
                <p:nvPr/>
              </p:nvSpPr>
              <p:spPr>
                <a:xfrm>
                  <a:off x="3176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9" name="Google Shape;5659;p16"/>
                <p:cNvSpPr/>
                <p:nvPr/>
              </p:nvSpPr>
              <p:spPr>
                <a:xfrm>
                  <a:off x="355750" y="80012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0" name="Google Shape;5660;p16"/>
                <p:cNvSpPr/>
                <p:nvPr/>
              </p:nvSpPr>
              <p:spPr>
                <a:xfrm>
                  <a:off x="3971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8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1" name="Google Shape;5661;p16"/>
                <p:cNvSpPr/>
                <p:nvPr/>
              </p:nvSpPr>
              <p:spPr>
                <a:xfrm>
                  <a:off x="435250" y="8001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2" name="Google Shape;5662;p16"/>
                <p:cNvSpPr/>
                <p:nvPr/>
              </p:nvSpPr>
              <p:spPr>
                <a:xfrm>
                  <a:off x="475000" y="8001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3" name="Google Shape;5663;p16"/>
                <p:cNvSpPr/>
                <p:nvPr/>
              </p:nvSpPr>
              <p:spPr>
                <a:xfrm>
                  <a:off x="516425" y="8001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4" name="Google Shape;5664;p16"/>
                <p:cNvSpPr/>
                <p:nvPr/>
              </p:nvSpPr>
              <p:spPr>
                <a:xfrm>
                  <a:off x="554500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5" name="Google Shape;5665;p16"/>
                <p:cNvSpPr/>
                <p:nvPr/>
              </p:nvSpPr>
              <p:spPr>
                <a:xfrm>
                  <a:off x="595925" y="8001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6" name="Google Shape;5666;p16"/>
                <p:cNvSpPr/>
                <p:nvPr/>
              </p:nvSpPr>
              <p:spPr>
                <a:xfrm>
                  <a:off x="634025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7" name="Google Shape;5667;p16"/>
                <p:cNvSpPr/>
                <p:nvPr/>
              </p:nvSpPr>
              <p:spPr>
                <a:xfrm>
                  <a:off x="673775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8" name="Google Shape;5668;p16"/>
                <p:cNvSpPr/>
                <p:nvPr/>
              </p:nvSpPr>
              <p:spPr>
                <a:xfrm>
                  <a:off x="71520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9" name="Google Shape;5669;p16"/>
                <p:cNvSpPr/>
                <p:nvPr/>
              </p:nvSpPr>
              <p:spPr>
                <a:xfrm>
                  <a:off x="753300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0" name="Google Shape;5670;p16"/>
                <p:cNvSpPr/>
                <p:nvPr/>
              </p:nvSpPr>
              <p:spPr>
                <a:xfrm>
                  <a:off x="79470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1" name="Google Shape;5671;p16"/>
                <p:cNvSpPr/>
                <p:nvPr/>
              </p:nvSpPr>
              <p:spPr>
                <a:xfrm>
                  <a:off x="832825" y="8001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2" name="Google Shape;5672;p16"/>
                <p:cNvSpPr/>
                <p:nvPr/>
              </p:nvSpPr>
              <p:spPr>
                <a:xfrm>
                  <a:off x="872575" y="80012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2"/>
                        <a:pt x="0" y="211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3" name="Google Shape;5673;p16"/>
                <p:cNvSpPr/>
                <p:nvPr/>
              </p:nvSpPr>
              <p:spPr>
                <a:xfrm>
                  <a:off x="91395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4" name="Google Shape;5674;p16"/>
                <p:cNvSpPr/>
                <p:nvPr/>
              </p:nvSpPr>
              <p:spPr>
                <a:xfrm>
                  <a:off x="95370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5" name="Google Shape;5675;p16"/>
                <p:cNvSpPr/>
                <p:nvPr/>
              </p:nvSpPr>
              <p:spPr>
                <a:xfrm>
                  <a:off x="99345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8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6" name="Google Shape;5676;p16"/>
                <p:cNvSpPr/>
                <p:nvPr/>
              </p:nvSpPr>
              <p:spPr>
                <a:xfrm>
                  <a:off x="10332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7" name="Google Shape;5677;p16"/>
                <p:cNvSpPr/>
                <p:nvPr/>
              </p:nvSpPr>
              <p:spPr>
                <a:xfrm>
                  <a:off x="107297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8" name="Google Shape;5678;p16"/>
                <p:cNvSpPr/>
                <p:nvPr/>
              </p:nvSpPr>
              <p:spPr>
                <a:xfrm>
                  <a:off x="11127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9" name="Google Shape;5679;p16"/>
                <p:cNvSpPr/>
                <p:nvPr/>
              </p:nvSpPr>
              <p:spPr>
                <a:xfrm>
                  <a:off x="1152500" y="8001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0" name="Google Shape;5680;p16"/>
                <p:cNvSpPr/>
                <p:nvPr/>
              </p:nvSpPr>
              <p:spPr>
                <a:xfrm>
                  <a:off x="1192275" y="8001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1" name="Google Shape;5681;p16"/>
                <p:cNvSpPr/>
                <p:nvPr/>
              </p:nvSpPr>
              <p:spPr>
                <a:xfrm>
                  <a:off x="1232025" y="8001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2" name="Google Shape;5682;p16"/>
                <p:cNvSpPr/>
                <p:nvPr/>
              </p:nvSpPr>
              <p:spPr>
                <a:xfrm>
                  <a:off x="355750" y="7660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3" name="Google Shape;5683;p16"/>
                <p:cNvSpPr/>
                <p:nvPr/>
              </p:nvSpPr>
              <p:spPr>
                <a:xfrm>
                  <a:off x="39712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4" name="Google Shape;5684;p16"/>
                <p:cNvSpPr/>
                <p:nvPr/>
              </p:nvSpPr>
              <p:spPr>
                <a:xfrm>
                  <a:off x="435250" y="7660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5" name="Google Shape;5685;p16"/>
                <p:cNvSpPr/>
                <p:nvPr/>
              </p:nvSpPr>
              <p:spPr>
                <a:xfrm>
                  <a:off x="475025" y="7660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6" name="Google Shape;5686;p16"/>
                <p:cNvSpPr/>
                <p:nvPr/>
              </p:nvSpPr>
              <p:spPr>
                <a:xfrm>
                  <a:off x="516425" y="7660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7" name="Google Shape;5687;p16"/>
                <p:cNvSpPr/>
                <p:nvPr/>
              </p:nvSpPr>
              <p:spPr>
                <a:xfrm>
                  <a:off x="554525" y="7660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8" name="Google Shape;5688;p16"/>
                <p:cNvSpPr/>
                <p:nvPr/>
              </p:nvSpPr>
              <p:spPr>
                <a:xfrm>
                  <a:off x="595925" y="7660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9" name="Google Shape;5689;p16"/>
                <p:cNvSpPr/>
                <p:nvPr/>
              </p:nvSpPr>
              <p:spPr>
                <a:xfrm>
                  <a:off x="634025" y="7660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0" name="Google Shape;5690;p16"/>
                <p:cNvSpPr/>
                <p:nvPr/>
              </p:nvSpPr>
              <p:spPr>
                <a:xfrm>
                  <a:off x="673775" y="7660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1" name="Google Shape;5691;p16"/>
                <p:cNvSpPr/>
                <p:nvPr/>
              </p:nvSpPr>
              <p:spPr>
                <a:xfrm>
                  <a:off x="71520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2" name="Google Shape;5692;p16"/>
                <p:cNvSpPr/>
                <p:nvPr/>
              </p:nvSpPr>
              <p:spPr>
                <a:xfrm>
                  <a:off x="753300" y="7660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3" name="Google Shape;5693;p16"/>
                <p:cNvSpPr/>
                <p:nvPr/>
              </p:nvSpPr>
              <p:spPr>
                <a:xfrm>
                  <a:off x="79470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4" name="Google Shape;5694;p16"/>
                <p:cNvSpPr/>
                <p:nvPr/>
              </p:nvSpPr>
              <p:spPr>
                <a:xfrm>
                  <a:off x="832825" y="7660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5" name="Google Shape;5695;p16"/>
                <p:cNvSpPr/>
                <p:nvPr/>
              </p:nvSpPr>
              <p:spPr>
                <a:xfrm>
                  <a:off x="872575" y="7660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2"/>
                        <a:pt x="0" y="211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6" name="Google Shape;5696;p16"/>
                <p:cNvSpPr/>
                <p:nvPr/>
              </p:nvSpPr>
              <p:spPr>
                <a:xfrm>
                  <a:off x="91395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7" name="Google Shape;5697;p16"/>
                <p:cNvSpPr/>
                <p:nvPr/>
              </p:nvSpPr>
              <p:spPr>
                <a:xfrm>
                  <a:off x="95370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8" name="Google Shape;5698;p16"/>
                <p:cNvSpPr/>
                <p:nvPr/>
              </p:nvSpPr>
              <p:spPr>
                <a:xfrm>
                  <a:off x="99345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9" name="Google Shape;5699;p16"/>
                <p:cNvSpPr/>
                <p:nvPr/>
              </p:nvSpPr>
              <p:spPr>
                <a:xfrm>
                  <a:off x="103322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0" name="Google Shape;5700;p16"/>
                <p:cNvSpPr/>
                <p:nvPr/>
              </p:nvSpPr>
              <p:spPr>
                <a:xfrm>
                  <a:off x="107297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1" name="Google Shape;5701;p16"/>
                <p:cNvSpPr/>
                <p:nvPr/>
              </p:nvSpPr>
              <p:spPr>
                <a:xfrm>
                  <a:off x="111272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2" name="Google Shape;5702;p16"/>
                <p:cNvSpPr/>
                <p:nvPr/>
              </p:nvSpPr>
              <p:spPr>
                <a:xfrm>
                  <a:off x="1152500" y="7660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3" name="Google Shape;5703;p16"/>
                <p:cNvSpPr/>
                <p:nvPr/>
              </p:nvSpPr>
              <p:spPr>
                <a:xfrm>
                  <a:off x="1192275" y="7660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4" name="Google Shape;5704;p16"/>
                <p:cNvSpPr/>
                <p:nvPr/>
              </p:nvSpPr>
              <p:spPr>
                <a:xfrm>
                  <a:off x="1232025" y="7660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5" name="Google Shape;5705;p16"/>
                <p:cNvSpPr/>
                <p:nvPr/>
              </p:nvSpPr>
              <p:spPr>
                <a:xfrm>
                  <a:off x="355750" y="73195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6" name="Google Shape;5706;p16"/>
                <p:cNvSpPr/>
                <p:nvPr/>
              </p:nvSpPr>
              <p:spPr>
                <a:xfrm>
                  <a:off x="39712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7" name="Google Shape;5707;p16"/>
                <p:cNvSpPr/>
                <p:nvPr/>
              </p:nvSpPr>
              <p:spPr>
                <a:xfrm>
                  <a:off x="435250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8" name="Google Shape;5708;p16"/>
                <p:cNvSpPr/>
                <p:nvPr/>
              </p:nvSpPr>
              <p:spPr>
                <a:xfrm>
                  <a:off x="475025" y="7319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9" name="Google Shape;5709;p16"/>
                <p:cNvSpPr/>
                <p:nvPr/>
              </p:nvSpPr>
              <p:spPr>
                <a:xfrm>
                  <a:off x="516425" y="73195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0" name="Google Shape;5710;p16"/>
                <p:cNvSpPr/>
                <p:nvPr/>
              </p:nvSpPr>
              <p:spPr>
                <a:xfrm>
                  <a:off x="554525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1" name="Google Shape;5711;p16"/>
                <p:cNvSpPr/>
                <p:nvPr/>
              </p:nvSpPr>
              <p:spPr>
                <a:xfrm>
                  <a:off x="595925" y="73195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2" name="Google Shape;5712;p16"/>
                <p:cNvSpPr/>
                <p:nvPr/>
              </p:nvSpPr>
              <p:spPr>
                <a:xfrm>
                  <a:off x="634025" y="7319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3" name="Google Shape;5713;p16"/>
                <p:cNvSpPr/>
                <p:nvPr/>
              </p:nvSpPr>
              <p:spPr>
                <a:xfrm>
                  <a:off x="673775" y="7319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4" name="Google Shape;5714;p16"/>
                <p:cNvSpPr/>
                <p:nvPr/>
              </p:nvSpPr>
              <p:spPr>
                <a:xfrm>
                  <a:off x="71520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5" name="Google Shape;5715;p16"/>
                <p:cNvSpPr/>
                <p:nvPr/>
              </p:nvSpPr>
              <p:spPr>
                <a:xfrm>
                  <a:off x="753300" y="7319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6" name="Google Shape;5716;p16"/>
                <p:cNvSpPr/>
                <p:nvPr/>
              </p:nvSpPr>
              <p:spPr>
                <a:xfrm>
                  <a:off x="79470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7" name="Google Shape;5717;p16"/>
                <p:cNvSpPr/>
                <p:nvPr/>
              </p:nvSpPr>
              <p:spPr>
                <a:xfrm>
                  <a:off x="832825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8" name="Google Shape;5718;p16"/>
                <p:cNvSpPr/>
                <p:nvPr/>
              </p:nvSpPr>
              <p:spPr>
                <a:xfrm>
                  <a:off x="872575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9" name="Google Shape;5719;p16"/>
                <p:cNvSpPr/>
                <p:nvPr/>
              </p:nvSpPr>
              <p:spPr>
                <a:xfrm>
                  <a:off x="91395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0" name="Google Shape;5720;p16"/>
                <p:cNvSpPr/>
                <p:nvPr/>
              </p:nvSpPr>
              <p:spPr>
                <a:xfrm>
                  <a:off x="95370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1" name="Google Shape;5721;p16"/>
                <p:cNvSpPr/>
                <p:nvPr/>
              </p:nvSpPr>
              <p:spPr>
                <a:xfrm>
                  <a:off x="99345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2" name="Google Shape;5722;p16"/>
                <p:cNvSpPr/>
                <p:nvPr/>
              </p:nvSpPr>
              <p:spPr>
                <a:xfrm>
                  <a:off x="103322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3" name="Google Shape;5723;p16"/>
                <p:cNvSpPr/>
                <p:nvPr/>
              </p:nvSpPr>
              <p:spPr>
                <a:xfrm>
                  <a:off x="107297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4" name="Google Shape;5724;p16"/>
                <p:cNvSpPr/>
                <p:nvPr/>
              </p:nvSpPr>
              <p:spPr>
                <a:xfrm>
                  <a:off x="111272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5" name="Google Shape;5725;p16"/>
                <p:cNvSpPr/>
                <p:nvPr/>
              </p:nvSpPr>
              <p:spPr>
                <a:xfrm>
                  <a:off x="1152500" y="73195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6" name="Google Shape;5726;p16"/>
                <p:cNvSpPr/>
                <p:nvPr/>
              </p:nvSpPr>
              <p:spPr>
                <a:xfrm>
                  <a:off x="1192275" y="73195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7" name="Google Shape;5727;p16"/>
                <p:cNvSpPr/>
                <p:nvPr/>
              </p:nvSpPr>
              <p:spPr>
                <a:xfrm>
                  <a:off x="1232025" y="73195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8" name="Google Shape;5728;p16"/>
                <p:cNvSpPr/>
                <p:nvPr/>
              </p:nvSpPr>
              <p:spPr>
                <a:xfrm>
                  <a:off x="39712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9" name="Google Shape;5729;p16"/>
                <p:cNvSpPr/>
                <p:nvPr/>
              </p:nvSpPr>
              <p:spPr>
                <a:xfrm>
                  <a:off x="435250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0" name="Google Shape;5730;p16"/>
                <p:cNvSpPr/>
                <p:nvPr/>
              </p:nvSpPr>
              <p:spPr>
                <a:xfrm>
                  <a:off x="475000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1" name="Google Shape;5731;p16"/>
                <p:cNvSpPr/>
                <p:nvPr/>
              </p:nvSpPr>
              <p:spPr>
                <a:xfrm>
                  <a:off x="516425" y="69785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2" name="Google Shape;5732;p16"/>
                <p:cNvSpPr/>
                <p:nvPr/>
              </p:nvSpPr>
              <p:spPr>
                <a:xfrm>
                  <a:off x="554500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3" name="Google Shape;5733;p16"/>
                <p:cNvSpPr/>
                <p:nvPr/>
              </p:nvSpPr>
              <p:spPr>
                <a:xfrm>
                  <a:off x="595925" y="69785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4" name="Google Shape;5734;p16"/>
                <p:cNvSpPr/>
                <p:nvPr/>
              </p:nvSpPr>
              <p:spPr>
                <a:xfrm>
                  <a:off x="634025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5" name="Google Shape;5735;p16"/>
                <p:cNvSpPr/>
                <p:nvPr/>
              </p:nvSpPr>
              <p:spPr>
                <a:xfrm>
                  <a:off x="673775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6" name="Google Shape;5736;p16"/>
                <p:cNvSpPr/>
                <p:nvPr/>
              </p:nvSpPr>
              <p:spPr>
                <a:xfrm>
                  <a:off x="71520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7" name="Google Shape;5737;p16"/>
                <p:cNvSpPr/>
                <p:nvPr/>
              </p:nvSpPr>
              <p:spPr>
                <a:xfrm>
                  <a:off x="753300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8" name="Google Shape;5738;p16"/>
                <p:cNvSpPr/>
                <p:nvPr/>
              </p:nvSpPr>
              <p:spPr>
                <a:xfrm>
                  <a:off x="79470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9" name="Google Shape;5739;p16"/>
                <p:cNvSpPr/>
                <p:nvPr/>
              </p:nvSpPr>
              <p:spPr>
                <a:xfrm>
                  <a:off x="832825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0" name="Google Shape;5740;p16"/>
                <p:cNvSpPr/>
                <p:nvPr/>
              </p:nvSpPr>
              <p:spPr>
                <a:xfrm>
                  <a:off x="872575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1" name="Google Shape;5741;p16"/>
                <p:cNvSpPr/>
                <p:nvPr/>
              </p:nvSpPr>
              <p:spPr>
                <a:xfrm>
                  <a:off x="91395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2" name="Google Shape;5742;p16"/>
                <p:cNvSpPr/>
                <p:nvPr/>
              </p:nvSpPr>
              <p:spPr>
                <a:xfrm>
                  <a:off x="95370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3" name="Google Shape;5743;p16"/>
                <p:cNvSpPr/>
                <p:nvPr/>
              </p:nvSpPr>
              <p:spPr>
                <a:xfrm>
                  <a:off x="99345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4" name="Google Shape;5744;p16"/>
                <p:cNvSpPr/>
                <p:nvPr/>
              </p:nvSpPr>
              <p:spPr>
                <a:xfrm>
                  <a:off x="103322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5" name="Google Shape;5745;p16"/>
                <p:cNvSpPr/>
                <p:nvPr/>
              </p:nvSpPr>
              <p:spPr>
                <a:xfrm>
                  <a:off x="107297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6" name="Google Shape;5746;p16"/>
                <p:cNvSpPr/>
                <p:nvPr/>
              </p:nvSpPr>
              <p:spPr>
                <a:xfrm>
                  <a:off x="111272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7" name="Google Shape;5747;p16"/>
                <p:cNvSpPr/>
                <p:nvPr/>
              </p:nvSpPr>
              <p:spPr>
                <a:xfrm>
                  <a:off x="1152500" y="69785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8" name="Google Shape;5748;p16"/>
                <p:cNvSpPr/>
                <p:nvPr/>
              </p:nvSpPr>
              <p:spPr>
                <a:xfrm>
                  <a:off x="1192275" y="69785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9" name="Google Shape;5749;p16"/>
                <p:cNvSpPr/>
                <p:nvPr/>
              </p:nvSpPr>
              <p:spPr>
                <a:xfrm>
                  <a:off x="43525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0" name="Google Shape;5750;p16"/>
                <p:cNvSpPr/>
                <p:nvPr/>
              </p:nvSpPr>
              <p:spPr>
                <a:xfrm>
                  <a:off x="475025" y="6637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1" name="Google Shape;5751;p16"/>
                <p:cNvSpPr/>
                <p:nvPr/>
              </p:nvSpPr>
              <p:spPr>
                <a:xfrm>
                  <a:off x="514750" y="66375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7"/>
                        <a:pt x="258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2" name="Google Shape;5752;p16"/>
                <p:cNvSpPr/>
                <p:nvPr/>
              </p:nvSpPr>
              <p:spPr>
                <a:xfrm>
                  <a:off x="5545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3" name="Google Shape;5753;p16"/>
                <p:cNvSpPr/>
                <p:nvPr/>
              </p:nvSpPr>
              <p:spPr>
                <a:xfrm>
                  <a:off x="594250" y="6637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6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4" name="Google Shape;5754;p16"/>
                <p:cNvSpPr/>
                <p:nvPr/>
              </p:nvSpPr>
              <p:spPr>
                <a:xfrm>
                  <a:off x="634025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5" name="Google Shape;5755;p16"/>
                <p:cNvSpPr/>
                <p:nvPr/>
              </p:nvSpPr>
              <p:spPr>
                <a:xfrm>
                  <a:off x="673775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6" name="Google Shape;5756;p16"/>
                <p:cNvSpPr/>
                <p:nvPr/>
              </p:nvSpPr>
              <p:spPr>
                <a:xfrm>
                  <a:off x="713525" y="6637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7" name="Google Shape;5757;p16"/>
                <p:cNvSpPr/>
                <p:nvPr/>
              </p:nvSpPr>
              <p:spPr>
                <a:xfrm>
                  <a:off x="753300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8" name="Google Shape;5758;p16"/>
                <p:cNvSpPr/>
                <p:nvPr/>
              </p:nvSpPr>
              <p:spPr>
                <a:xfrm>
                  <a:off x="79307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9" name="Google Shape;5759;p16"/>
                <p:cNvSpPr/>
                <p:nvPr/>
              </p:nvSpPr>
              <p:spPr>
                <a:xfrm>
                  <a:off x="8328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0" name="Google Shape;5760;p16"/>
                <p:cNvSpPr/>
                <p:nvPr/>
              </p:nvSpPr>
              <p:spPr>
                <a:xfrm>
                  <a:off x="872575" y="66375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7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1" name="Google Shape;5761;p16"/>
                <p:cNvSpPr/>
                <p:nvPr/>
              </p:nvSpPr>
              <p:spPr>
                <a:xfrm>
                  <a:off x="9123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2" name="Google Shape;5762;p16"/>
                <p:cNvSpPr/>
                <p:nvPr/>
              </p:nvSpPr>
              <p:spPr>
                <a:xfrm>
                  <a:off x="952100" y="6637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3" name="Google Shape;5763;p16"/>
                <p:cNvSpPr/>
                <p:nvPr/>
              </p:nvSpPr>
              <p:spPr>
                <a:xfrm>
                  <a:off x="9918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4" name="Google Shape;5764;p16"/>
                <p:cNvSpPr/>
                <p:nvPr/>
              </p:nvSpPr>
              <p:spPr>
                <a:xfrm>
                  <a:off x="1031600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5" name="Google Shape;5765;p16"/>
                <p:cNvSpPr/>
                <p:nvPr/>
              </p:nvSpPr>
              <p:spPr>
                <a:xfrm>
                  <a:off x="107135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6" name="Google Shape;5766;p16"/>
                <p:cNvSpPr/>
                <p:nvPr/>
              </p:nvSpPr>
              <p:spPr>
                <a:xfrm>
                  <a:off x="111110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7" name="Google Shape;5767;p16"/>
                <p:cNvSpPr/>
                <p:nvPr/>
              </p:nvSpPr>
              <p:spPr>
                <a:xfrm>
                  <a:off x="115085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8" name="Google Shape;5768;p16"/>
                <p:cNvSpPr/>
                <p:nvPr/>
              </p:nvSpPr>
              <p:spPr>
                <a:xfrm>
                  <a:off x="475000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9" name="Google Shape;5769;p16"/>
                <p:cNvSpPr/>
                <p:nvPr/>
              </p:nvSpPr>
              <p:spPr>
                <a:xfrm>
                  <a:off x="514750" y="629625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0" name="Google Shape;5770;p16"/>
                <p:cNvSpPr/>
                <p:nvPr/>
              </p:nvSpPr>
              <p:spPr>
                <a:xfrm>
                  <a:off x="554500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1" name="Google Shape;5771;p16"/>
                <p:cNvSpPr/>
                <p:nvPr/>
              </p:nvSpPr>
              <p:spPr>
                <a:xfrm>
                  <a:off x="594250" y="6296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2" name="Google Shape;5772;p16"/>
                <p:cNvSpPr/>
                <p:nvPr/>
              </p:nvSpPr>
              <p:spPr>
                <a:xfrm>
                  <a:off x="634025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3" name="Google Shape;5773;p16"/>
                <p:cNvSpPr/>
                <p:nvPr/>
              </p:nvSpPr>
              <p:spPr>
                <a:xfrm>
                  <a:off x="673775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4" name="Google Shape;5774;p16"/>
                <p:cNvSpPr/>
                <p:nvPr/>
              </p:nvSpPr>
              <p:spPr>
                <a:xfrm>
                  <a:off x="713525" y="6296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5" name="Google Shape;5775;p16"/>
                <p:cNvSpPr/>
                <p:nvPr/>
              </p:nvSpPr>
              <p:spPr>
                <a:xfrm>
                  <a:off x="753300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6" name="Google Shape;5776;p16"/>
                <p:cNvSpPr/>
                <p:nvPr/>
              </p:nvSpPr>
              <p:spPr>
                <a:xfrm>
                  <a:off x="79307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7" name="Google Shape;5777;p16"/>
                <p:cNvSpPr/>
                <p:nvPr/>
              </p:nvSpPr>
              <p:spPr>
                <a:xfrm>
                  <a:off x="83282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8" name="Google Shape;5778;p16"/>
                <p:cNvSpPr/>
                <p:nvPr/>
              </p:nvSpPr>
              <p:spPr>
                <a:xfrm>
                  <a:off x="87257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9" name="Google Shape;5779;p16"/>
                <p:cNvSpPr/>
                <p:nvPr/>
              </p:nvSpPr>
              <p:spPr>
                <a:xfrm>
                  <a:off x="91232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0" name="Google Shape;5780;p16"/>
                <p:cNvSpPr/>
                <p:nvPr/>
              </p:nvSpPr>
              <p:spPr>
                <a:xfrm>
                  <a:off x="95207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1" name="Google Shape;5781;p16"/>
                <p:cNvSpPr/>
                <p:nvPr/>
              </p:nvSpPr>
              <p:spPr>
                <a:xfrm>
                  <a:off x="99182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2" name="Google Shape;5782;p16"/>
                <p:cNvSpPr/>
                <p:nvPr/>
              </p:nvSpPr>
              <p:spPr>
                <a:xfrm>
                  <a:off x="1031575" y="6296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3" name="Google Shape;5783;p16"/>
                <p:cNvSpPr/>
                <p:nvPr/>
              </p:nvSpPr>
              <p:spPr>
                <a:xfrm>
                  <a:off x="1071350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4" name="Google Shape;5784;p16"/>
                <p:cNvSpPr/>
                <p:nvPr/>
              </p:nvSpPr>
              <p:spPr>
                <a:xfrm>
                  <a:off x="1111100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5" name="Google Shape;5785;p16"/>
                <p:cNvSpPr/>
                <p:nvPr/>
              </p:nvSpPr>
              <p:spPr>
                <a:xfrm>
                  <a:off x="514750" y="595525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6" name="Google Shape;5786;p16"/>
                <p:cNvSpPr/>
                <p:nvPr/>
              </p:nvSpPr>
              <p:spPr>
                <a:xfrm>
                  <a:off x="5545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7" name="Google Shape;5787;p16"/>
                <p:cNvSpPr/>
                <p:nvPr/>
              </p:nvSpPr>
              <p:spPr>
                <a:xfrm>
                  <a:off x="594250" y="5955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8" name="Google Shape;5788;p16"/>
                <p:cNvSpPr/>
                <p:nvPr/>
              </p:nvSpPr>
              <p:spPr>
                <a:xfrm>
                  <a:off x="634025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9" name="Google Shape;5789;p16"/>
                <p:cNvSpPr/>
                <p:nvPr/>
              </p:nvSpPr>
              <p:spPr>
                <a:xfrm>
                  <a:off x="673775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0" name="Google Shape;5790;p16"/>
                <p:cNvSpPr/>
                <p:nvPr/>
              </p:nvSpPr>
              <p:spPr>
                <a:xfrm>
                  <a:off x="713525" y="5955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8" y="1"/>
                        <a:pt x="1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1" name="Google Shape;5791;p16"/>
                <p:cNvSpPr/>
                <p:nvPr/>
              </p:nvSpPr>
              <p:spPr>
                <a:xfrm>
                  <a:off x="753300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2" name="Google Shape;5792;p16"/>
                <p:cNvSpPr/>
                <p:nvPr/>
              </p:nvSpPr>
              <p:spPr>
                <a:xfrm>
                  <a:off x="79307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9" y="1"/>
                        <a:pt x="258" y="1"/>
                        <a:pt x="257" y="1"/>
                      </a:cubicBezTo>
                      <a:cubicBezTo>
                        <a:pt x="86" y="1"/>
                        <a:pt x="1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3" name="Google Shape;5793;p16"/>
                <p:cNvSpPr/>
                <p:nvPr/>
              </p:nvSpPr>
              <p:spPr>
                <a:xfrm>
                  <a:off x="8328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4" name="Google Shape;5794;p16"/>
                <p:cNvSpPr/>
                <p:nvPr/>
              </p:nvSpPr>
              <p:spPr>
                <a:xfrm>
                  <a:off x="87257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5" name="Google Shape;5795;p16"/>
                <p:cNvSpPr/>
                <p:nvPr/>
              </p:nvSpPr>
              <p:spPr>
                <a:xfrm>
                  <a:off x="9123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6" name="Google Shape;5796;p16"/>
                <p:cNvSpPr/>
                <p:nvPr/>
              </p:nvSpPr>
              <p:spPr>
                <a:xfrm>
                  <a:off x="952100" y="595525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7" name="Google Shape;5797;p16"/>
                <p:cNvSpPr/>
                <p:nvPr/>
              </p:nvSpPr>
              <p:spPr>
                <a:xfrm>
                  <a:off x="9918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8" name="Google Shape;5798;p16"/>
                <p:cNvSpPr/>
                <p:nvPr/>
              </p:nvSpPr>
              <p:spPr>
                <a:xfrm>
                  <a:off x="1031600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9" name="Google Shape;5799;p16"/>
                <p:cNvSpPr/>
                <p:nvPr/>
              </p:nvSpPr>
              <p:spPr>
                <a:xfrm>
                  <a:off x="1071350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0" name="Google Shape;5800;p16"/>
                <p:cNvSpPr/>
                <p:nvPr/>
              </p:nvSpPr>
              <p:spPr>
                <a:xfrm>
                  <a:off x="594250" y="561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1" name="Google Shape;5801;p16"/>
                <p:cNvSpPr/>
                <p:nvPr/>
              </p:nvSpPr>
              <p:spPr>
                <a:xfrm>
                  <a:off x="634025" y="561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2" name="Google Shape;5802;p16"/>
                <p:cNvSpPr/>
                <p:nvPr/>
              </p:nvSpPr>
              <p:spPr>
                <a:xfrm>
                  <a:off x="673775" y="561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3" name="Google Shape;5803;p16"/>
                <p:cNvSpPr/>
                <p:nvPr/>
              </p:nvSpPr>
              <p:spPr>
                <a:xfrm>
                  <a:off x="713525" y="561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4" name="Google Shape;5804;p16"/>
                <p:cNvSpPr/>
                <p:nvPr/>
              </p:nvSpPr>
              <p:spPr>
                <a:xfrm>
                  <a:off x="753300" y="561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5" name="Google Shape;5805;p16"/>
                <p:cNvSpPr/>
                <p:nvPr/>
              </p:nvSpPr>
              <p:spPr>
                <a:xfrm>
                  <a:off x="79307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6" name="Google Shape;5806;p16"/>
                <p:cNvSpPr/>
                <p:nvPr/>
              </p:nvSpPr>
              <p:spPr>
                <a:xfrm>
                  <a:off x="83282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7" name="Google Shape;5807;p16"/>
                <p:cNvSpPr/>
                <p:nvPr/>
              </p:nvSpPr>
              <p:spPr>
                <a:xfrm>
                  <a:off x="87257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5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8" name="Google Shape;5808;p16"/>
                <p:cNvSpPr/>
                <p:nvPr/>
              </p:nvSpPr>
              <p:spPr>
                <a:xfrm>
                  <a:off x="91232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9" name="Google Shape;5809;p16"/>
                <p:cNvSpPr/>
                <p:nvPr/>
              </p:nvSpPr>
              <p:spPr>
                <a:xfrm>
                  <a:off x="95207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0" name="Google Shape;5810;p16"/>
                <p:cNvSpPr/>
                <p:nvPr/>
              </p:nvSpPr>
              <p:spPr>
                <a:xfrm>
                  <a:off x="99182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1" name="Google Shape;5811;p16"/>
                <p:cNvSpPr/>
                <p:nvPr/>
              </p:nvSpPr>
              <p:spPr>
                <a:xfrm>
                  <a:off x="673775" y="5273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2" name="Google Shape;5812;p16"/>
                <p:cNvSpPr/>
                <p:nvPr/>
              </p:nvSpPr>
              <p:spPr>
                <a:xfrm>
                  <a:off x="713525" y="527300"/>
                  <a:ext cx="11400" cy="9750"/>
                </a:xfrm>
                <a:custGeom>
                  <a:rect b="b" l="l" r="r" t="t"/>
                  <a:pathLst>
                    <a:path extrusionOk="0" h="390" w="456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3" name="Google Shape;5813;p16"/>
                <p:cNvSpPr/>
                <p:nvPr/>
              </p:nvSpPr>
              <p:spPr>
                <a:xfrm>
                  <a:off x="753300" y="5273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4" name="Google Shape;5814;p16"/>
                <p:cNvSpPr/>
                <p:nvPr/>
              </p:nvSpPr>
              <p:spPr>
                <a:xfrm>
                  <a:off x="79307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5" name="Google Shape;5815;p16"/>
                <p:cNvSpPr/>
                <p:nvPr/>
              </p:nvSpPr>
              <p:spPr>
                <a:xfrm>
                  <a:off x="83282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6" name="Google Shape;5816;p16"/>
                <p:cNvSpPr/>
                <p:nvPr/>
              </p:nvSpPr>
              <p:spPr>
                <a:xfrm>
                  <a:off x="87257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5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7" name="Google Shape;5817;p16"/>
                <p:cNvSpPr/>
                <p:nvPr/>
              </p:nvSpPr>
              <p:spPr>
                <a:xfrm>
                  <a:off x="91232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1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8" name="Google Shape;5818;p16"/>
                <p:cNvSpPr/>
                <p:nvPr/>
              </p:nvSpPr>
              <p:spPr>
                <a:xfrm>
                  <a:off x="594250" y="15845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9" name="Google Shape;5819;p16"/>
                <p:cNvSpPr/>
                <p:nvPr/>
              </p:nvSpPr>
              <p:spPr>
                <a:xfrm>
                  <a:off x="634025" y="15845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0" name="Google Shape;5820;p16"/>
                <p:cNvSpPr/>
                <p:nvPr/>
              </p:nvSpPr>
              <p:spPr>
                <a:xfrm>
                  <a:off x="673775" y="15845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1" name="Google Shape;5821;p16"/>
                <p:cNvSpPr/>
                <p:nvPr/>
              </p:nvSpPr>
              <p:spPr>
                <a:xfrm>
                  <a:off x="713525" y="15845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2" name="Google Shape;5822;p16"/>
                <p:cNvSpPr/>
                <p:nvPr/>
              </p:nvSpPr>
              <p:spPr>
                <a:xfrm>
                  <a:off x="753300" y="15845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3" name="Google Shape;5823;p16"/>
                <p:cNvSpPr/>
                <p:nvPr/>
              </p:nvSpPr>
              <p:spPr>
                <a:xfrm>
                  <a:off x="79307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4" name="Google Shape;5824;p16"/>
                <p:cNvSpPr/>
                <p:nvPr/>
              </p:nvSpPr>
              <p:spPr>
                <a:xfrm>
                  <a:off x="83282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5" name="Google Shape;5825;p16"/>
                <p:cNvSpPr/>
                <p:nvPr/>
              </p:nvSpPr>
              <p:spPr>
                <a:xfrm>
                  <a:off x="87257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6" name="Google Shape;5826;p16"/>
                <p:cNvSpPr/>
                <p:nvPr/>
              </p:nvSpPr>
              <p:spPr>
                <a:xfrm>
                  <a:off x="91232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7" name="Google Shape;5827;p16"/>
                <p:cNvSpPr/>
                <p:nvPr/>
              </p:nvSpPr>
              <p:spPr>
                <a:xfrm>
                  <a:off x="95207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8" name="Google Shape;5828;p16"/>
                <p:cNvSpPr/>
                <p:nvPr/>
              </p:nvSpPr>
              <p:spPr>
                <a:xfrm>
                  <a:off x="99182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9" name="Google Shape;5829;p16"/>
                <p:cNvSpPr/>
                <p:nvPr/>
              </p:nvSpPr>
              <p:spPr>
                <a:xfrm>
                  <a:off x="514750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0" name="Google Shape;5830;p16"/>
                <p:cNvSpPr/>
                <p:nvPr/>
              </p:nvSpPr>
              <p:spPr>
                <a:xfrm>
                  <a:off x="554500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1" name="Google Shape;5831;p16"/>
                <p:cNvSpPr/>
                <p:nvPr/>
              </p:nvSpPr>
              <p:spPr>
                <a:xfrm>
                  <a:off x="594250" y="1550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2" name="Google Shape;5832;p16"/>
                <p:cNvSpPr/>
                <p:nvPr/>
              </p:nvSpPr>
              <p:spPr>
                <a:xfrm>
                  <a:off x="634025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3" name="Google Shape;5833;p16"/>
                <p:cNvSpPr/>
                <p:nvPr/>
              </p:nvSpPr>
              <p:spPr>
                <a:xfrm>
                  <a:off x="673775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4" name="Google Shape;5834;p16"/>
                <p:cNvSpPr/>
                <p:nvPr/>
              </p:nvSpPr>
              <p:spPr>
                <a:xfrm>
                  <a:off x="673775" y="16186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5" name="Google Shape;5835;p16"/>
                <p:cNvSpPr/>
                <p:nvPr/>
              </p:nvSpPr>
              <p:spPr>
                <a:xfrm>
                  <a:off x="713525" y="16186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6" name="Google Shape;5836;p16"/>
                <p:cNvSpPr/>
                <p:nvPr/>
              </p:nvSpPr>
              <p:spPr>
                <a:xfrm>
                  <a:off x="753300" y="16186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7" name="Google Shape;5837;p16"/>
                <p:cNvSpPr/>
                <p:nvPr/>
              </p:nvSpPr>
              <p:spPr>
                <a:xfrm>
                  <a:off x="79307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8" name="Google Shape;5838;p16"/>
                <p:cNvSpPr/>
                <p:nvPr/>
              </p:nvSpPr>
              <p:spPr>
                <a:xfrm>
                  <a:off x="83282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9" name="Google Shape;5839;p16"/>
                <p:cNvSpPr/>
                <p:nvPr/>
              </p:nvSpPr>
              <p:spPr>
                <a:xfrm>
                  <a:off x="87257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0" name="Google Shape;5840;p16"/>
                <p:cNvSpPr/>
                <p:nvPr/>
              </p:nvSpPr>
              <p:spPr>
                <a:xfrm>
                  <a:off x="91232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1" name="Google Shape;5841;p16"/>
                <p:cNvSpPr/>
                <p:nvPr/>
              </p:nvSpPr>
              <p:spPr>
                <a:xfrm>
                  <a:off x="713525" y="1550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2" name="Google Shape;5842;p16"/>
                <p:cNvSpPr/>
                <p:nvPr/>
              </p:nvSpPr>
              <p:spPr>
                <a:xfrm>
                  <a:off x="753300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3" name="Google Shape;5843;p16"/>
                <p:cNvSpPr/>
                <p:nvPr/>
              </p:nvSpPr>
              <p:spPr>
                <a:xfrm>
                  <a:off x="79307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4" name="Google Shape;5844;p16"/>
                <p:cNvSpPr/>
                <p:nvPr/>
              </p:nvSpPr>
              <p:spPr>
                <a:xfrm>
                  <a:off x="83282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5" name="Google Shape;5845;p16"/>
                <p:cNvSpPr/>
                <p:nvPr/>
              </p:nvSpPr>
              <p:spPr>
                <a:xfrm>
                  <a:off x="87257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6" name="Google Shape;5846;p16"/>
                <p:cNvSpPr/>
                <p:nvPr/>
              </p:nvSpPr>
              <p:spPr>
                <a:xfrm>
                  <a:off x="91232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7" name="Google Shape;5847;p16"/>
                <p:cNvSpPr/>
                <p:nvPr/>
              </p:nvSpPr>
              <p:spPr>
                <a:xfrm>
                  <a:off x="95207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8" name="Google Shape;5848;p16"/>
                <p:cNvSpPr/>
                <p:nvPr/>
              </p:nvSpPr>
              <p:spPr>
                <a:xfrm>
                  <a:off x="99182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9" name="Google Shape;5849;p16"/>
                <p:cNvSpPr/>
                <p:nvPr/>
              </p:nvSpPr>
              <p:spPr>
                <a:xfrm>
                  <a:off x="1031575" y="1550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0" name="Google Shape;5850;p16"/>
                <p:cNvSpPr/>
                <p:nvPr/>
              </p:nvSpPr>
              <p:spPr>
                <a:xfrm>
                  <a:off x="1071350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1" name="Google Shape;5851;p16"/>
                <p:cNvSpPr/>
                <p:nvPr/>
              </p:nvSpPr>
              <p:spPr>
                <a:xfrm>
                  <a:off x="127177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2" name="Google Shape;5852;p16"/>
                <p:cNvSpPr/>
                <p:nvPr/>
              </p:nvSpPr>
              <p:spPr>
                <a:xfrm>
                  <a:off x="127177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3" name="Google Shape;5853;p16"/>
                <p:cNvSpPr/>
                <p:nvPr/>
              </p:nvSpPr>
              <p:spPr>
                <a:xfrm>
                  <a:off x="127177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4" name="Google Shape;5854;p16"/>
                <p:cNvSpPr/>
                <p:nvPr/>
              </p:nvSpPr>
              <p:spPr>
                <a:xfrm>
                  <a:off x="1311525" y="12775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5" name="Google Shape;5855;p16"/>
                <p:cNvSpPr/>
                <p:nvPr/>
              </p:nvSpPr>
              <p:spPr>
                <a:xfrm>
                  <a:off x="127177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6" name="Google Shape;5856;p16"/>
                <p:cNvSpPr/>
                <p:nvPr/>
              </p:nvSpPr>
              <p:spPr>
                <a:xfrm>
                  <a:off x="1311525" y="12434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7" name="Google Shape;5857;p16"/>
                <p:cNvSpPr/>
                <p:nvPr/>
              </p:nvSpPr>
              <p:spPr>
                <a:xfrm>
                  <a:off x="127177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8" name="Google Shape;5858;p16"/>
                <p:cNvSpPr/>
                <p:nvPr/>
              </p:nvSpPr>
              <p:spPr>
                <a:xfrm>
                  <a:off x="1311525" y="120940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9" name="Google Shape;5859;p16"/>
                <p:cNvSpPr/>
                <p:nvPr/>
              </p:nvSpPr>
              <p:spPr>
                <a:xfrm>
                  <a:off x="127177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0" name="Google Shape;5860;p16"/>
                <p:cNvSpPr/>
                <p:nvPr/>
              </p:nvSpPr>
              <p:spPr>
                <a:xfrm>
                  <a:off x="1311525" y="11753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1" name="Google Shape;5861;p16"/>
                <p:cNvSpPr/>
                <p:nvPr/>
              </p:nvSpPr>
              <p:spPr>
                <a:xfrm>
                  <a:off x="135127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1" y="387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2" name="Google Shape;5862;p16"/>
                <p:cNvSpPr/>
                <p:nvPr/>
              </p:nvSpPr>
              <p:spPr>
                <a:xfrm>
                  <a:off x="127177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3" name="Google Shape;5863;p16"/>
                <p:cNvSpPr/>
                <p:nvPr/>
              </p:nvSpPr>
              <p:spPr>
                <a:xfrm>
                  <a:off x="1311525" y="11412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5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4" name="Google Shape;5864;p16"/>
                <p:cNvSpPr/>
                <p:nvPr/>
              </p:nvSpPr>
              <p:spPr>
                <a:xfrm>
                  <a:off x="135127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1" y="387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5" name="Google Shape;5865;p16"/>
                <p:cNvSpPr/>
                <p:nvPr/>
              </p:nvSpPr>
              <p:spPr>
                <a:xfrm>
                  <a:off x="127177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6" name="Google Shape;5866;p16"/>
                <p:cNvSpPr/>
                <p:nvPr/>
              </p:nvSpPr>
              <p:spPr>
                <a:xfrm>
                  <a:off x="1311525" y="11070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7" name="Google Shape;5867;p16"/>
                <p:cNvSpPr/>
                <p:nvPr/>
              </p:nvSpPr>
              <p:spPr>
                <a:xfrm>
                  <a:off x="135127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8" name="Google Shape;5868;p16"/>
                <p:cNvSpPr/>
                <p:nvPr/>
              </p:nvSpPr>
              <p:spPr>
                <a:xfrm>
                  <a:off x="127177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9" name="Google Shape;5869;p16"/>
                <p:cNvSpPr/>
                <p:nvPr/>
              </p:nvSpPr>
              <p:spPr>
                <a:xfrm>
                  <a:off x="1311525" y="10729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0" name="Google Shape;5870;p16"/>
                <p:cNvSpPr/>
                <p:nvPr/>
              </p:nvSpPr>
              <p:spPr>
                <a:xfrm>
                  <a:off x="135127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1" name="Google Shape;5871;p16"/>
                <p:cNvSpPr/>
                <p:nvPr/>
              </p:nvSpPr>
              <p:spPr>
                <a:xfrm>
                  <a:off x="127177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2" name="Google Shape;5872;p16"/>
                <p:cNvSpPr/>
                <p:nvPr/>
              </p:nvSpPr>
              <p:spPr>
                <a:xfrm>
                  <a:off x="1311525" y="10388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5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3" name="Google Shape;5873;p16"/>
                <p:cNvSpPr/>
                <p:nvPr/>
              </p:nvSpPr>
              <p:spPr>
                <a:xfrm>
                  <a:off x="135127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1" y="388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4" name="Google Shape;5874;p16"/>
                <p:cNvSpPr/>
                <p:nvPr/>
              </p:nvSpPr>
              <p:spPr>
                <a:xfrm>
                  <a:off x="127177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5" name="Google Shape;5875;p16"/>
                <p:cNvSpPr/>
                <p:nvPr/>
              </p:nvSpPr>
              <p:spPr>
                <a:xfrm>
                  <a:off x="1311525" y="10047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5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6" name="Google Shape;5876;p16"/>
                <p:cNvSpPr/>
                <p:nvPr/>
              </p:nvSpPr>
              <p:spPr>
                <a:xfrm>
                  <a:off x="135127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1" y="388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7" name="Google Shape;5877;p16"/>
                <p:cNvSpPr/>
                <p:nvPr/>
              </p:nvSpPr>
              <p:spPr>
                <a:xfrm>
                  <a:off x="127177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8" name="Google Shape;5878;p16"/>
                <p:cNvSpPr/>
                <p:nvPr/>
              </p:nvSpPr>
              <p:spPr>
                <a:xfrm>
                  <a:off x="1311525" y="9706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9" name="Google Shape;5879;p16"/>
                <p:cNvSpPr/>
                <p:nvPr/>
              </p:nvSpPr>
              <p:spPr>
                <a:xfrm>
                  <a:off x="127177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0" name="Google Shape;5880;p16"/>
                <p:cNvSpPr/>
                <p:nvPr/>
              </p:nvSpPr>
              <p:spPr>
                <a:xfrm>
                  <a:off x="1311525" y="9365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1" name="Google Shape;5881;p16"/>
                <p:cNvSpPr/>
                <p:nvPr/>
              </p:nvSpPr>
              <p:spPr>
                <a:xfrm>
                  <a:off x="127177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2" name="Google Shape;5882;p16"/>
                <p:cNvSpPr/>
                <p:nvPr/>
              </p:nvSpPr>
              <p:spPr>
                <a:xfrm>
                  <a:off x="1311525" y="9024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3" name="Google Shape;5883;p16"/>
                <p:cNvSpPr/>
                <p:nvPr/>
              </p:nvSpPr>
              <p:spPr>
                <a:xfrm>
                  <a:off x="127177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4" name="Google Shape;5884;p16"/>
                <p:cNvSpPr/>
                <p:nvPr/>
              </p:nvSpPr>
              <p:spPr>
                <a:xfrm>
                  <a:off x="1311525" y="8683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5" name="Google Shape;5885;p16"/>
                <p:cNvSpPr/>
                <p:nvPr/>
              </p:nvSpPr>
              <p:spPr>
                <a:xfrm>
                  <a:off x="127177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6" name="Google Shape;5886;p16"/>
                <p:cNvSpPr/>
                <p:nvPr/>
              </p:nvSpPr>
              <p:spPr>
                <a:xfrm>
                  <a:off x="127177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887" name="Google Shape;5887;p16"/>
          <p:cNvSpPr/>
          <p:nvPr/>
        </p:nvSpPr>
        <p:spPr>
          <a:xfrm>
            <a:off x="-13350" y="1275750"/>
            <a:ext cx="9170700" cy="25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8" name="Google Shape;5888;p16"/>
          <p:cNvSpPr txBox="1"/>
          <p:nvPr>
            <p:ph type="title"/>
          </p:nvPr>
        </p:nvSpPr>
        <p:spPr>
          <a:xfrm>
            <a:off x="2622900" y="2942760"/>
            <a:ext cx="3898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89" name="Google Shape;5889;p16"/>
          <p:cNvSpPr txBox="1"/>
          <p:nvPr>
            <p:ph idx="1" type="subTitle"/>
          </p:nvPr>
        </p:nvSpPr>
        <p:spPr>
          <a:xfrm>
            <a:off x="1836750" y="1863848"/>
            <a:ext cx="5470500" cy="9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ExtraBold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890" name="Google Shape;589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spTree>
      <p:nvGrpSpPr>
        <p:cNvPr id="5891" name="Shape 5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2" name="Google Shape;5892;p17"/>
          <p:cNvSpPr txBox="1"/>
          <p:nvPr>
            <p:ph type="title"/>
          </p:nvPr>
        </p:nvSpPr>
        <p:spPr>
          <a:xfrm>
            <a:off x="5563500" y="23558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93" name="Google Shape;5893;p17"/>
          <p:cNvSpPr txBox="1"/>
          <p:nvPr>
            <p:ph idx="1" type="body"/>
          </p:nvPr>
        </p:nvSpPr>
        <p:spPr>
          <a:xfrm>
            <a:off x="5563500" y="3189825"/>
            <a:ext cx="2808000" cy="12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94" name="Google Shape;589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ONE_COLUMN_TEXT_1_1">
    <p:spTree>
      <p:nvGrpSpPr>
        <p:cNvPr id="5895" name="Shape 5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6" name="Google Shape;5896;p18"/>
          <p:cNvSpPr txBox="1"/>
          <p:nvPr>
            <p:ph type="title"/>
          </p:nvPr>
        </p:nvSpPr>
        <p:spPr>
          <a:xfrm>
            <a:off x="762900" y="23558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97" name="Google Shape;5897;p18"/>
          <p:cNvSpPr txBox="1"/>
          <p:nvPr>
            <p:ph idx="1" type="body"/>
          </p:nvPr>
        </p:nvSpPr>
        <p:spPr>
          <a:xfrm>
            <a:off x="762900" y="3189825"/>
            <a:ext cx="2808000" cy="12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98" name="Google Shape;589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ONE_COLUMN_TEXT_2">
    <p:spTree>
      <p:nvGrpSpPr>
        <p:cNvPr id="5899" name="Shape 5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0" name="Google Shape;5900;p19"/>
          <p:cNvSpPr txBox="1"/>
          <p:nvPr>
            <p:ph type="title"/>
          </p:nvPr>
        </p:nvSpPr>
        <p:spPr>
          <a:xfrm>
            <a:off x="987275" y="24448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01" name="Google Shape;5901;p19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02" name="Google Shape;5902;p19"/>
          <p:cNvSpPr txBox="1"/>
          <p:nvPr>
            <p:ph idx="1" type="subTitle"/>
          </p:nvPr>
        </p:nvSpPr>
        <p:spPr>
          <a:xfrm>
            <a:off x="987275" y="3239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3" name="Google Shape;5903;p19"/>
          <p:cNvSpPr txBox="1"/>
          <p:nvPr>
            <p:ph idx="3" type="title"/>
          </p:nvPr>
        </p:nvSpPr>
        <p:spPr>
          <a:xfrm>
            <a:off x="3590850" y="24448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04" name="Google Shape;5904;p19"/>
          <p:cNvSpPr txBox="1"/>
          <p:nvPr>
            <p:ph idx="4" type="subTitle"/>
          </p:nvPr>
        </p:nvSpPr>
        <p:spPr>
          <a:xfrm>
            <a:off x="3590850" y="3239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5" name="Google Shape;5905;p19"/>
          <p:cNvSpPr txBox="1"/>
          <p:nvPr>
            <p:ph idx="5" type="title"/>
          </p:nvPr>
        </p:nvSpPr>
        <p:spPr>
          <a:xfrm>
            <a:off x="6194425" y="24448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06" name="Google Shape;5906;p19"/>
          <p:cNvSpPr txBox="1"/>
          <p:nvPr>
            <p:ph idx="6" type="subTitle"/>
          </p:nvPr>
        </p:nvSpPr>
        <p:spPr>
          <a:xfrm>
            <a:off x="6194425" y="3239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7" name="Google Shape;5907;p19"/>
          <p:cNvSpPr/>
          <p:nvPr/>
        </p:nvSpPr>
        <p:spPr>
          <a:xfrm>
            <a:off x="1016400" y="4158216"/>
            <a:ext cx="8127600" cy="22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08" name="Google Shape;5908;p19"/>
          <p:cNvGrpSpPr/>
          <p:nvPr/>
        </p:nvGrpSpPr>
        <p:grpSpPr>
          <a:xfrm rot="5400000">
            <a:off x="1867712" y="3618267"/>
            <a:ext cx="349968" cy="2052568"/>
            <a:chOff x="1037125" y="2236325"/>
            <a:chExt cx="149100" cy="874475"/>
          </a:xfrm>
        </p:grpSpPr>
        <p:sp>
          <p:nvSpPr>
            <p:cNvPr id="5909" name="Google Shape;5909;p19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19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19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19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19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19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19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19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19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19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19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19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19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19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19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19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19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19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19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19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19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19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19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19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19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19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19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19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19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19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19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19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19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19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19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19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5" name="Google Shape;5945;p19"/>
          <p:cNvGrpSpPr/>
          <p:nvPr/>
        </p:nvGrpSpPr>
        <p:grpSpPr>
          <a:xfrm rot="1396384">
            <a:off x="8222288" y="-600066"/>
            <a:ext cx="1908331" cy="2002239"/>
            <a:chOff x="1978188" y="2669545"/>
            <a:chExt cx="1908398" cy="2002309"/>
          </a:xfrm>
        </p:grpSpPr>
        <p:sp>
          <p:nvSpPr>
            <p:cNvPr id="5946" name="Google Shape;5946;p19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19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8" name="Google Shape;5948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ONE_COLUMN_TEXT_2_1">
    <p:spTree>
      <p:nvGrpSpPr>
        <p:cNvPr id="5949" name="Shape 5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0" name="Google Shape;5950;p20"/>
          <p:cNvSpPr txBox="1"/>
          <p:nvPr>
            <p:ph type="title"/>
          </p:nvPr>
        </p:nvSpPr>
        <p:spPr>
          <a:xfrm>
            <a:off x="54505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51" name="Google Shape;5951;p20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52" name="Google Shape;5952;p20"/>
          <p:cNvSpPr txBox="1"/>
          <p:nvPr>
            <p:ph idx="1" type="subTitle"/>
          </p:nvPr>
        </p:nvSpPr>
        <p:spPr>
          <a:xfrm>
            <a:off x="54505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3" name="Google Shape;5953;p20"/>
          <p:cNvSpPr txBox="1"/>
          <p:nvPr>
            <p:ph idx="3" type="title"/>
          </p:nvPr>
        </p:nvSpPr>
        <p:spPr>
          <a:xfrm>
            <a:off x="262169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54" name="Google Shape;5954;p20"/>
          <p:cNvSpPr txBox="1"/>
          <p:nvPr>
            <p:ph idx="4" type="subTitle"/>
          </p:nvPr>
        </p:nvSpPr>
        <p:spPr>
          <a:xfrm>
            <a:off x="262169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5" name="Google Shape;5955;p20"/>
          <p:cNvSpPr txBox="1"/>
          <p:nvPr>
            <p:ph idx="5" type="title"/>
          </p:nvPr>
        </p:nvSpPr>
        <p:spPr>
          <a:xfrm>
            <a:off x="469833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56" name="Google Shape;5956;p20"/>
          <p:cNvSpPr txBox="1"/>
          <p:nvPr>
            <p:ph idx="6" type="subTitle"/>
          </p:nvPr>
        </p:nvSpPr>
        <p:spPr>
          <a:xfrm>
            <a:off x="469833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957" name="Google Shape;5957;p20"/>
          <p:cNvGrpSpPr/>
          <p:nvPr/>
        </p:nvGrpSpPr>
        <p:grpSpPr>
          <a:xfrm rot="5400000">
            <a:off x="7942737" y="3821317"/>
            <a:ext cx="349968" cy="2052568"/>
            <a:chOff x="1037125" y="2236325"/>
            <a:chExt cx="149100" cy="874475"/>
          </a:xfrm>
        </p:grpSpPr>
        <p:sp>
          <p:nvSpPr>
            <p:cNvPr id="5958" name="Google Shape;5958;p20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20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20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20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20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20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20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20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20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20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20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20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20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20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20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20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20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20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20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20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20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20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20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20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20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20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20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20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20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20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20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20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20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20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20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20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4" name="Google Shape;5994;p20"/>
          <p:cNvGrpSpPr/>
          <p:nvPr/>
        </p:nvGrpSpPr>
        <p:grpSpPr>
          <a:xfrm rot="1396384">
            <a:off x="-352462" y="-106016"/>
            <a:ext cx="1908331" cy="2002239"/>
            <a:chOff x="1978188" y="2669545"/>
            <a:chExt cx="1908398" cy="2002309"/>
          </a:xfrm>
        </p:grpSpPr>
        <p:sp>
          <p:nvSpPr>
            <p:cNvPr id="5995" name="Google Shape;5995;p20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20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7" name="Google Shape;5997;p20"/>
          <p:cNvSpPr txBox="1"/>
          <p:nvPr>
            <p:ph idx="7" type="title"/>
          </p:nvPr>
        </p:nvSpPr>
        <p:spPr>
          <a:xfrm>
            <a:off x="677495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98" name="Google Shape;5998;p20"/>
          <p:cNvSpPr txBox="1"/>
          <p:nvPr>
            <p:ph idx="8" type="subTitle"/>
          </p:nvPr>
        </p:nvSpPr>
        <p:spPr>
          <a:xfrm>
            <a:off x="677495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9" name="Google Shape;599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"/>
          <p:cNvSpPr txBox="1"/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543" name="Google Shape;2543;p3"/>
          <p:cNvSpPr txBox="1"/>
          <p:nvPr>
            <p:ph idx="1" type="subTitle"/>
          </p:nvPr>
        </p:nvSpPr>
        <p:spPr>
          <a:xfrm>
            <a:off x="5205275" y="3482450"/>
            <a:ext cx="25755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44" name="Google Shape;2544;p3"/>
          <p:cNvSpPr txBox="1"/>
          <p:nvPr>
            <p:ph hasCustomPrompt="1" idx="2" type="title"/>
          </p:nvPr>
        </p:nvSpPr>
        <p:spPr>
          <a:xfrm>
            <a:off x="5635325" y="1427475"/>
            <a:ext cx="17154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5" name="Google Shape;254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spTree>
      <p:nvGrpSpPr>
        <p:cNvPr id="6000" name="Shape 6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1" name="Google Shape;6001;p21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02" name="Google Shape;6002;p21"/>
          <p:cNvSpPr/>
          <p:nvPr/>
        </p:nvSpPr>
        <p:spPr>
          <a:xfrm>
            <a:off x="-12850" y="-19625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3" name="Google Shape;6003;p21"/>
          <p:cNvSpPr/>
          <p:nvPr/>
        </p:nvSpPr>
        <p:spPr>
          <a:xfrm>
            <a:off x="8070550" y="-9750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4" name="Google Shape;6004;p21"/>
          <p:cNvSpPr/>
          <p:nvPr/>
        </p:nvSpPr>
        <p:spPr>
          <a:xfrm rot="10800000">
            <a:off x="-581096" y="369797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5" name="Google Shape;6005;p21"/>
          <p:cNvSpPr/>
          <p:nvPr/>
        </p:nvSpPr>
        <p:spPr>
          <a:xfrm rot="10800000">
            <a:off x="27195" y="399000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06" name="Google Shape;6006;p21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6007" name="Google Shape;6007;p21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21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21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21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21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21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21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21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21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21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21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21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21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21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21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21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21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21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21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21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21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21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21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21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21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21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21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21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21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21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21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21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21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0" name="Google Shape;6040;p21"/>
          <p:cNvGrpSpPr/>
          <p:nvPr/>
        </p:nvGrpSpPr>
        <p:grpSpPr>
          <a:xfrm rot="10800000">
            <a:off x="-581103" y="2160074"/>
            <a:ext cx="1299260" cy="1296418"/>
            <a:chOff x="6378300" y="2596400"/>
            <a:chExt cx="754375" cy="752725"/>
          </a:xfrm>
        </p:grpSpPr>
        <p:sp>
          <p:nvSpPr>
            <p:cNvPr id="6041" name="Google Shape;6041;p21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21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21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21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21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21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21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21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21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21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21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21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21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21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21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21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21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21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21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21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21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21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21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21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21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21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21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21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21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21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21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21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21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21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21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21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21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21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21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21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21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21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21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21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21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21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21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21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21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21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21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21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21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21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21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21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21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21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21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21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21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21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21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21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21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21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21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21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21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21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21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21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21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21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21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21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21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21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21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21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21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21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21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21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21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21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21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21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21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21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21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21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21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21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21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21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21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21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21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21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21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21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21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21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21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21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21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21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21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21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21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21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21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21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21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21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21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21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21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21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21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21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21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21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21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21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21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21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21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21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21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21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21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21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21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21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21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21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21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21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21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21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21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21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21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21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21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21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21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21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21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21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21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21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21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21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21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21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21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21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21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21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21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21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21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21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21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21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21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21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21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21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21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21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21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21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21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21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21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21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21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21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3" name="Google Shape;6223;p21"/>
          <p:cNvSpPr/>
          <p:nvPr/>
        </p:nvSpPr>
        <p:spPr>
          <a:xfrm rot="10800000">
            <a:off x="305260" y="80630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4" name="Google Shape;6224;p21"/>
          <p:cNvSpPr/>
          <p:nvPr/>
        </p:nvSpPr>
        <p:spPr>
          <a:xfrm>
            <a:off x="144947" y="287921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5" name="Google Shape;6225;p21"/>
          <p:cNvSpPr/>
          <p:nvPr/>
        </p:nvSpPr>
        <p:spPr>
          <a:xfrm>
            <a:off x="8368525" y="4216288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6" name="Google Shape;6226;p21"/>
          <p:cNvSpPr/>
          <p:nvPr/>
        </p:nvSpPr>
        <p:spPr>
          <a:xfrm>
            <a:off x="7672300" y="143661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7" name="Google Shape;6227;p21"/>
          <p:cNvSpPr/>
          <p:nvPr/>
        </p:nvSpPr>
        <p:spPr>
          <a:xfrm>
            <a:off x="8797847" y="2271716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28" name="Google Shape;6228;p21"/>
          <p:cNvGrpSpPr/>
          <p:nvPr/>
        </p:nvGrpSpPr>
        <p:grpSpPr>
          <a:xfrm>
            <a:off x="8245024" y="2271717"/>
            <a:ext cx="349968" cy="2052568"/>
            <a:chOff x="1037125" y="2236325"/>
            <a:chExt cx="149100" cy="874475"/>
          </a:xfrm>
        </p:grpSpPr>
        <p:sp>
          <p:nvSpPr>
            <p:cNvPr id="6229" name="Google Shape;6229;p21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21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21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21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21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21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21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21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21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21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21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21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21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21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21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21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21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21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21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21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21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21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21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21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21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21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21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21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21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21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21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21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21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21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21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21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65" name="Google Shape;6265;p21"/>
          <p:cNvSpPr/>
          <p:nvPr/>
        </p:nvSpPr>
        <p:spPr>
          <a:xfrm>
            <a:off x="8143950" y="-429927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6" name="Google Shape;6266;p21"/>
          <p:cNvSpPr/>
          <p:nvPr/>
        </p:nvSpPr>
        <p:spPr>
          <a:xfrm>
            <a:off x="8408325" y="-447242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7" name="Google Shape;6267;p21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6268" name="Google Shape;6268;p21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21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21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21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21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21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21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21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21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21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21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21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21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21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21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21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21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21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21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21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21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21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21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21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21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21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21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21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21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21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21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21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21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21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21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21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21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21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21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21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21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21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21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21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21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21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21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21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21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21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21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21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21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21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21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21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21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21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21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21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21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21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21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21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21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21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21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21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21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21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21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21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21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21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21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21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21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21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21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21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21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21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21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21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21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21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21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21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21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21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21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21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21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21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21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21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21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21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21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21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21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21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21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21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21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21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21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21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21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21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21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21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21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21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21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21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21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21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21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21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21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21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21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21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21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21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21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21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21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21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21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21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21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21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21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21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21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21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21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21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21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21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21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21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21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21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21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21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21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21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21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21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21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21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21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21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21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21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21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21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21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21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21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21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21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21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21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21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21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21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21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21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21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21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21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21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21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21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21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21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21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21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21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21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21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21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21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21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21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21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21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21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21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21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21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21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21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21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21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21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21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21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21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21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21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21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21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21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21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21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21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21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21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21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21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21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21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21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21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21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21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21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21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21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21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21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21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21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21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21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21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21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21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21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21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21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21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21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21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21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21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21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21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21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21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21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21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21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21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21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21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21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21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21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21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21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21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21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21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21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21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21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21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21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21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21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21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21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21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21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21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21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21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21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21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21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21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21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21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21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21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21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21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21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21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21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21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21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21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21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21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21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21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21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21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21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21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21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21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21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21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21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21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21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21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21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21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21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21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21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21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21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21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21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21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21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21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21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21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21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21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21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21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21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21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21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21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21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21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21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21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21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21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21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21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21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21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21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21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21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21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21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21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21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21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21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21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21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21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21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21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21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21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21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21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21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21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21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21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21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21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21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21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21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21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21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21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21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21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21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21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21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21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21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21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21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21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21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21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21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21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21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21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21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21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21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21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21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21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21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21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21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21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21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21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21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21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21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21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21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21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21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21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21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21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21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21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21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21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21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21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21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21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21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21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21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21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21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21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21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21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21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21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21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21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21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21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21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21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21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21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21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21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21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21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21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21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21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21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21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21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21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21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21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21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21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21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21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21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21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21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21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21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21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21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21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21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21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21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21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21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21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21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21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21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21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21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21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21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21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21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21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21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21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21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21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21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21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21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21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21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21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21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21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21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21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21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21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21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21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21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21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21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21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21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21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21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21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21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21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21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21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21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21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21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21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21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21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21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21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21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21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21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21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21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21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21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21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21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21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21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21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21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21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21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21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21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21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21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21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21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21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21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21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21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21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21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21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21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21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21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21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21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21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21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21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21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21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21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21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21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21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21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21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21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21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21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21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21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21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21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21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21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21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21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21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21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21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21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21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21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21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21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21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21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21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21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21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21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21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21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21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21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21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21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21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21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21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21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21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21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21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21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21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21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21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21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21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21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21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21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21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21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21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21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21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21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21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21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21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21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21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21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21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21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21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21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21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21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21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21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21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21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21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21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21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21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21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21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21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21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21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21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21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21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21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21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21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21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21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21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21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21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21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21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21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21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21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21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21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21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21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21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21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21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21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21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21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21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21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21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21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21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21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21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21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21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21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21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21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21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21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21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21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21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21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21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21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21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21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21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21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21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21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21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21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21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21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21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21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21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21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21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21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21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21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21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21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21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21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21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21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21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21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21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21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21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21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21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21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21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21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21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21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21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21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21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21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21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21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21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21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21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21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21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21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21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21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21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21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21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21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21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21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02" name="Google Shape;700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TITLE_ONLY_1_1">
    <p:spTree>
      <p:nvGrpSpPr>
        <p:cNvPr id="7003" name="Shape 7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" name="Google Shape;7004;p22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05" name="Google Shape;7005;p22"/>
          <p:cNvSpPr/>
          <p:nvPr/>
        </p:nvSpPr>
        <p:spPr>
          <a:xfrm>
            <a:off x="701250" y="1236900"/>
            <a:ext cx="7741500" cy="390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06" name="Google Shape;7006;p22"/>
          <p:cNvGrpSpPr/>
          <p:nvPr/>
        </p:nvGrpSpPr>
        <p:grpSpPr>
          <a:xfrm>
            <a:off x="753099" y="1283617"/>
            <a:ext cx="349968" cy="2052568"/>
            <a:chOff x="1037125" y="2236325"/>
            <a:chExt cx="149100" cy="874475"/>
          </a:xfrm>
        </p:grpSpPr>
        <p:sp>
          <p:nvSpPr>
            <p:cNvPr id="7007" name="Google Shape;7007;p22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22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22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22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22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22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22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22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22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22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22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22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22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22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22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22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22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22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22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22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22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22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22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22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22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22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22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22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22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22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22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22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22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22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22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22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43" name="Google Shape;704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TITLE_ONLY_1_1_1">
    <p:spTree>
      <p:nvGrpSpPr>
        <p:cNvPr id="7044" name="Shape 7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" name="Google Shape;7045;p23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46" name="Google Shape;7046;p23"/>
          <p:cNvSpPr/>
          <p:nvPr/>
        </p:nvSpPr>
        <p:spPr>
          <a:xfrm>
            <a:off x="701250" y="1236900"/>
            <a:ext cx="7741500" cy="390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47" name="Google Shape;7047;p23"/>
          <p:cNvGrpSpPr/>
          <p:nvPr/>
        </p:nvGrpSpPr>
        <p:grpSpPr>
          <a:xfrm>
            <a:off x="8603299" y="1236892"/>
            <a:ext cx="349968" cy="2052568"/>
            <a:chOff x="1037125" y="2236325"/>
            <a:chExt cx="149100" cy="874475"/>
          </a:xfrm>
        </p:grpSpPr>
        <p:sp>
          <p:nvSpPr>
            <p:cNvPr id="7048" name="Google Shape;7048;p23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23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23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23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23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23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23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23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23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23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23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23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23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23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23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23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23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23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23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23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23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23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23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23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23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23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23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23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23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23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23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23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23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23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23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23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84" name="Google Shape;708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ONE_COLUMN_TEXT_2_2">
    <p:spTree>
      <p:nvGrpSpPr>
        <p:cNvPr id="7085" name="Shape 7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" name="Google Shape;7086;p24"/>
          <p:cNvSpPr txBox="1"/>
          <p:nvPr>
            <p:ph type="title"/>
          </p:nvPr>
        </p:nvSpPr>
        <p:spPr>
          <a:xfrm>
            <a:off x="987275" y="1418607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87" name="Google Shape;7087;p24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88" name="Google Shape;7088;p24"/>
          <p:cNvSpPr txBox="1"/>
          <p:nvPr>
            <p:ph idx="1" type="subTitle"/>
          </p:nvPr>
        </p:nvSpPr>
        <p:spPr>
          <a:xfrm>
            <a:off x="987275" y="2136807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9" name="Google Shape;7089;p24"/>
          <p:cNvSpPr txBox="1"/>
          <p:nvPr>
            <p:ph idx="3" type="title"/>
          </p:nvPr>
        </p:nvSpPr>
        <p:spPr>
          <a:xfrm>
            <a:off x="3590850" y="1418607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90" name="Google Shape;7090;p24"/>
          <p:cNvSpPr txBox="1"/>
          <p:nvPr>
            <p:ph idx="4" type="subTitle"/>
          </p:nvPr>
        </p:nvSpPr>
        <p:spPr>
          <a:xfrm>
            <a:off x="3590850" y="2136807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1" name="Google Shape;7091;p24"/>
          <p:cNvSpPr txBox="1"/>
          <p:nvPr>
            <p:ph idx="5" type="title"/>
          </p:nvPr>
        </p:nvSpPr>
        <p:spPr>
          <a:xfrm>
            <a:off x="6194425" y="1418607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92" name="Google Shape;7092;p24"/>
          <p:cNvSpPr txBox="1"/>
          <p:nvPr>
            <p:ph idx="6" type="subTitle"/>
          </p:nvPr>
        </p:nvSpPr>
        <p:spPr>
          <a:xfrm>
            <a:off x="6194425" y="2136807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93" name="Google Shape;7093;p24"/>
          <p:cNvGrpSpPr/>
          <p:nvPr/>
        </p:nvGrpSpPr>
        <p:grpSpPr>
          <a:xfrm rot="1396384">
            <a:off x="-981862" y="-430891"/>
            <a:ext cx="1908331" cy="2002239"/>
            <a:chOff x="1978188" y="2669545"/>
            <a:chExt cx="1908398" cy="2002309"/>
          </a:xfrm>
        </p:grpSpPr>
        <p:sp>
          <p:nvSpPr>
            <p:cNvPr id="7094" name="Google Shape;7094;p24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24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96" name="Google Shape;7096;p24"/>
          <p:cNvSpPr txBox="1"/>
          <p:nvPr>
            <p:ph idx="7" type="title"/>
          </p:nvPr>
        </p:nvSpPr>
        <p:spPr>
          <a:xfrm>
            <a:off x="987275" y="32820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97" name="Google Shape;7097;p24"/>
          <p:cNvSpPr txBox="1"/>
          <p:nvPr>
            <p:ph idx="8" type="subTitle"/>
          </p:nvPr>
        </p:nvSpPr>
        <p:spPr>
          <a:xfrm>
            <a:off x="987275" y="4000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8" name="Google Shape;7098;p24"/>
          <p:cNvSpPr txBox="1"/>
          <p:nvPr>
            <p:ph idx="9" type="title"/>
          </p:nvPr>
        </p:nvSpPr>
        <p:spPr>
          <a:xfrm>
            <a:off x="3590850" y="32820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99" name="Google Shape;7099;p24"/>
          <p:cNvSpPr txBox="1"/>
          <p:nvPr>
            <p:ph idx="13" type="subTitle"/>
          </p:nvPr>
        </p:nvSpPr>
        <p:spPr>
          <a:xfrm>
            <a:off x="3590850" y="4000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0" name="Google Shape;7100;p24"/>
          <p:cNvSpPr txBox="1"/>
          <p:nvPr>
            <p:ph idx="14" type="title"/>
          </p:nvPr>
        </p:nvSpPr>
        <p:spPr>
          <a:xfrm>
            <a:off x="6194425" y="32820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101" name="Google Shape;7101;p24"/>
          <p:cNvSpPr txBox="1"/>
          <p:nvPr>
            <p:ph idx="15" type="subTitle"/>
          </p:nvPr>
        </p:nvSpPr>
        <p:spPr>
          <a:xfrm>
            <a:off x="6194425" y="4000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2" name="Google Shape;710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ONE_COLUMN_TEXT_2_2_1">
    <p:spTree>
      <p:nvGrpSpPr>
        <p:cNvPr id="7103" name="Shape 7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4" name="Google Shape;7104;p2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05" name="Google Shape;7105;p25"/>
          <p:cNvSpPr txBox="1"/>
          <p:nvPr>
            <p:ph idx="2" type="title"/>
          </p:nvPr>
        </p:nvSpPr>
        <p:spPr>
          <a:xfrm>
            <a:off x="1436479" y="3252653"/>
            <a:ext cx="23271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106" name="Google Shape;7106;p25"/>
          <p:cNvSpPr txBox="1"/>
          <p:nvPr>
            <p:ph idx="1" type="subTitle"/>
          </p:nvPr>
        </p:nvSpPr>
        <p:spPr>
          <a:xfrm>
            <a:off x="1436474" y="3963677"/>
            <a:ext cx="23271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7" name="Google Shape;7107;p25"/>
          <p:cNvSpPr txBox="1"/>
          <p:nvPr>
            <p:ph idx="3" type="title"/>
          </p:nvPr>
        </p:nvSpPr>
        <p:spPr>
          <a:xfrm>
            <a:off x="5380437" y="3252653"/>
            <a:ext cx="23271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108" name="Google Shape;7108;p25"/>
          <p:cNvSpPr txBox="1"/>
          <p:nvPr>
            <p:ph idx="4" type="subTitle"/>
          </p:nvPr>
        </p:nvSpPr>
        <p:spPr>
          <a:xfrm>
            <a:off x="5380433" y="3963677"/>
            <a:ext cx="23271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109" name="Google Shape;7109;p25"/>
          <p:cNvGrpSpPr/>
          <p:nvPr/>
        </p:nvGrpSpPr>
        <p:grpSpPr>
          <a:xfrm>
            <a:off x="412974" y="675717"/>
            <a:ext cx="349968" cy="2052568"/>
            <a:chOff x="1037125" y="2236325"/>
            <a:chExt cx="149100" cy="874475"/>
          </a:xfrm>
        </p:grpSpPr>
        <p:sp>
          <p:nvSpPr>
            <p:cNvPr id="7110" name="Google Shape;7110;p25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25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25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25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25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25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25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25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25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25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25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25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25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25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25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25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25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25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25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25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25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25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25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25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25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25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25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25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25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25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25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25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25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25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25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25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46" name="Google Shape;7146;p25"/>
          <p:cNvSpPr/>
          <p:nvPr/>
        </p:nvSpPr>
        <p:spPr>
          <a:xfrm>
            <a:off x="-244675" y="396366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7" name="Google Shape;7147;p25"/>
          <p:cNvSpPr/>
          <p:nvPr/>
        </p:nvSpPr>
        <p:spPr>
          <a:xfrm>
            <a:off x="64722" y="2844366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8" name="Google Shape;7148;p25"/>
          <p:cNvSpPr/>
          <p:nvPr/>
        </p:nvSpPr>
        <p:spPr>
          <a:xfrm rot="-5400000">
            <a:off x="8437842" y="3837115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9" name="Google Shape;7149;p25"/>
          <p:cNvSpPr/>
          <p:nvPr/>
        </p:nvSpPr>
        <p:spPr>
          <a:xfrm rot="-5400000">
            <a:off x="8257050" y="321561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50" name="Google Shape;7150;p25"/>
          <p:cNvGrpSpPr/>
          <p:nvPr/>
        </p:nvGrpSpPr>
        <p:grpSpPr>
          <a:xfrm>
            <a:off x="8550205" y="438448"/>
            <a:ext cx="1136960" cy="1115243"/>
            <a:chOff x="5930025" y="3771375"/>
            <a:chExt cx="668800" cy="656025"/>
          </a:xfrm>
        </p:grpSpPr>
        <p:sp>
          <p:nvSpPr>
            <p:cNvPr id="7151" name="Google Shape;7151;p25"/>
            <p:cNvSpPr/>
            <p:nvPr/>
          </p:nvSpPr>
          <p:spPr>
            <a:xfrm>
              <a:off x="60466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25"/>
            <p:cNvSpPr/>
            <p:nvPr/>
          </p:nvSpPr>
          <p:spPr>
            <a:xfrm>
              <a:off x="6067350" y="433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25"/>
            <p:cNvSpPr/>
            <p:nvPr/>
          </p:nvSpPr>
          <p:spPr>
            <a:xfrm>
              <a:off x="60933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25"/>
            <p:cNvSpPr/>
            <p:nvPr/>
          </p:nvSpPr>
          <p:spPr>
            <a:xfrm>
              <a:off x="61166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25"/>
            <p:cNvSpPr/>
            <p:nvPr/>
          </p:nvSpPr>
          <p:spPr>
            <a:xfrm>
              <a:off x="61399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25"/>
            <p:cNvSpPr/>
            <p:nvPr/>
          </p:nvSpPr>
          <p:spPr>
            <a:xfrm>
              <a:off x="6160650" y="433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25"/>
            <p:cNvSpPr/>
            <p:nvPr/>
          </p:nvSpPr>
          <p:spPr>
            <a:xfrm>
              <a:off x="61866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25"/>
            <p:cNvSpPr/>
            <p:nvPr/>
          </p:nvSpPr>
          <p:spPr>
            <a:xfrm>
              <a:off x="620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25"/>
            <p:cNvSpPr/>
            <p:nvPr/>
          </p:nvSpPr>
          <p:spPr>
            <a:xfrm>
              <a:off x="62332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25"/>
            <p:cNvSpPr/>
            <p:nvPr/>
          </p:nvSpPr>
          <p:spPr>
            <a:xfrm>
              <a:off x="62566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25"/>
            <p:cNvSpPr/>
            <p:nvPr/>
          </p:nvSpPr>
          <p:spPr>
            <a:xfrm>
              <a:off x="627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25"/>
            <p:cNvSpPr/>
            <p:nvPr/>
          </p:nvSpPr>
          <p:spPr>
            <a:xfrm>
              <a:off x="630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25"/>
            <p:cNvSpPr/>
            <p:nvPr/>
          </p:nvSpPr>
          <p:spPr>
            <a:xfrm>
              <a:off x="6323950" y="433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25"/>
            <p:cNvSpPr/>
            <p:nvPr/>
          </p:nvSpPr>
          <p:spPr>
            <a:xfrm>
              <a:off x="634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25"/>
            <p:cNvSpPr/>
            <p:nvPr/>
          </p:nvSpPr>
          <p:spPr>
            <a:xfrm>
              <a:off x="637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25"/>
            <p:cNvSpPr/>
            <p:nvPr/>
          </p:nvSpPr>
          <p:spPr>
            <a:xfrm>
              <a:off x="639660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25"/>
            <p:cNvSpPr/>
            <p:nvPr/>
          </p:nvSpPr>
          <p:spPr>
            <a:xfrm>
              <a:off x="641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25"/>
            <p:cNvSpPr/>
            <p:nvPr/>
          </p:nvSpPr>
          <p:spPr>
            <a:xfrm>
              <a:off x="644325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25"/>
            <p:cNvSpPr/>
            <p:nvPr/>
          </p:nvSpPr>
          <p:spPr>
            <a:xfrm>
              <a:off x="64665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25"/>
            <p:cNvSpPr/>
            <p:nvPr/>
          </p:nvSpPr>
          <p:spPr>
            <a:xfrm>
              <a:off x="602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25"/>
            <p:cNvSpPr/>
            <p:nvPr/>
          </p:nvSpPr>
          <p:spPr>
            <a:xfrm>
              <a:off x="60466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25"/>
            <p:cNvSpPr/>
            <p:nvPr/>
          </p:nvSpPr>
          <p:spPr>
            <a:xfrm>
              <a:off x="6067350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25"/>
            <p:cNvSpPr/>
            <p:nvPr/>
          </p:nvSpPr>
          <p:spPr>
            <a:xfrm>
              <a:off x="609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25"/>
            <p:cNvSpPr/>
            <p:nvPr/>
          </p:nvSpPr>
          <p:spPr>
            <a:xfrm>
              <a:off x="61166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25"/>
            <p:cNvSpPr/>
            <p:nvPr/>
          </p:nvSpPr>
          <p:spPr>
            <a:xfrm>
              <a:off x="61399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25"/>
            <p:cNvSpPr/>
            <p:nvPr/>
          </p:nvSpPr>
          <p:spPr>
            <a:xfrm>
              <a:off x="6160650" y="431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25"/>
            <p:cNvSpPr/>
            <p:nvPr/>
          </p:nvSpPr>
          <p:spPr>
            <a:xfrm>
              <a:off x="61866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25"/>
            <p:cNvSpPr/>
            <p:nvPr/>
          </p:nvSpPr>
          <p:spPr>
            <a:xfrm>
              <a:off x="6067350" y="43517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25"/>
            <p:cNvSpPr/>
            <p:nvPr/>
          </p:nvSpPr>
          <p:spPr>
            <a:xfrm>
              <a:off x="60933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25"/>
            <p:cNvSpPr/>
            <p:nvPr/>
          </p:nvSpPr>
          <p:spPr>
            <a:xfrm>
              <a:off x="61166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25"/>
            <p:cNvSpPr/>
            <p:nvPr/>
          </p:nvSpPr>
          <p:spPr>
            <a:xfrm>
              <a:off x="61399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25"/>
            <p:cNvSpPr/>
            <p:nvPr/>
          </p:nvSpPr>
          <p:spPr>
            <a:xfrm>
              <a:off x="61606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25"/>
            <p:cNvSpPr/>
            <p:nvPr/>
          </p:nvSpPr>
          <p:spPr>
            <a:xfrm>
              <a:off x="61866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25"/>
            <p:cNvSpPr/>
            <p:nvPr/>
          </p:nvSpPr>
          <p:spPr>
            <a:xfrm>
              <a:off x="620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25"/>
            <p:cNvSpPr/>
            <p:nvPr/>
          </p:nvSpPr>
          <p:spPr>
            <a:xfrm>
              <a:off x="62332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25"/>
            <p:cNvSpPr/>
            <p:nvPr/>
          </p:nvSpPr>
          <p:spPr>
            <a:xfrm>
              <a:off x="62566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25"/>
            <p:cNvSpPr/>
            <p:nvPr/>
          </p:nvSpPr>
          <p:spPr>
            <a:xfrm>
              <a:off x="627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25"/>
            <p:cNvSpPr/>
            <p:nvPr/>
          </p:nvSpPr>
          <p:spPr>
            <a:xfrm>
              <a:off x="630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25"/>
            <p:cNvSpPr/>
            <p:nvPr/>
          </p:nvSpPr>
          <p:spPr>
            <a:xfrm>
              <a:off x="63239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25"/>
            <p:cNvSpPr/>
            <p:nvPr/>
          </p:nvSpPr>
          <p:spPr>
            <a:xfrm>
              <a:off x="634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25"/>
            <p:cNvSpPr/>
            <p:nvPr/>
          </p:nvSpPr>
          <p:spPr>
            <a:xfrm>
              <a:off x="637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25"/>
            <p:cNvSpPr/>
            <p:nvPr/>
          </p:nvSpPr>
          <p:spPr>
            <a:xfrm>
              <a:off x="639660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25"/>
            <p:cNvSpPr/>
            <p:nvPr/>
          </p:nvSpPr>
          <p:spPr>
            <a:xfrm>
              <a:off x="641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25"/>
            <p:cNvSpPr/>
            <p:nvPr/>
          </p:nvSpPr>
          <p:spPr>
            <a:xfrm>
              <a:off x="644325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25"/>
            <p:cNvSpPr/>
            <p:nvPr/>
          </p:nvSpPr>
          <p:spPr>
            <a:xfrm>
              <a:off x="620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25"/>
            <p:cNvSpPr/>
            <p:nvPr/>
          </p:nvSpPr>
          <p:spPr>
            <a:xfrm>
              <a:off x="62332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25"/>
            <p:cNvSpPr/>
            <p:nvPr/>
          </p:nvSpPr>
          <p:spPr>
            <a:xfrm>
              <a:off x="62566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25"/>
            <p:cNvSpPr/>
            <p:nvPr/>
          </p:nvSpPr>
          <p:spPr>
            <a:xfrm>
              <a:off x="627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25"/>
            <p:cNvSpPr/>
            <p:nvPr/>
          </p:nvSpPr>
          <p:spPr>
            <a:xfrm>
              <a:off x="630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25"/>
            <p:cNvSpPr/>
            <p:nvPr/>
          </p:nvSpPr>
          <p:spPr>
            <a:xfrm>
              <a:off x="6323950" y="431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25"/>
            <p:cNvSpPr/>
            <p:nvPr/>
          </p:nvSpPr>
          <p:spPr>
            <a:xfrm>
              <a:off x="634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25"/>
            <p:cNvSpPr/>
            <p:nvPr/>
          </p:nvSpPr>
          <p:spPr>
            <a:xfrm>
              <a:off x="637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25"/>
            <p:cNvSpPr/>
            <p:nvPr/>
          </p:nvSpPr>
          <p:spPr>
            <a:xfrm>
              <a:off x="639660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25"/>
            <p:cNvSpPr/>
            <p:nvPr/>
          </p:nvSpPr>
          <p:spPr>
            <a:xfrm>
              <a:off x="641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25"/>
            <p:cNvSpPr/>
            <p:nvPr/>
          </p:nvSpPr>
          <p:spPr>
            <a:xfrm>
              <a:off x="644325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25"/>
            <p:cNvSpPr/>
            <p:nvPr/>
          </p:nvSpPr>
          <p:spPr>
            <a:xfrm>
              <a:off x="64665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25"/>
            <p:cNvSpPr/>
            <p:nvPr/>
          </p:nvSpPr>
          <p:spPr>
            <a:xfrm>
              <a:off x="6487275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25"/>
            <p:cNvSpPr/>
            <p:nvPr/>
          </p:nvSpPr>
          <p:spPr>
            <a:xfrm>
              <a:off x="5999975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25"/>
            <p:cNvSpPr/>
            <p:nvPr/>
          </p:nvSpPr>
          <p:spPr>
            <a:xfrm>
              <a:off x="602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25"/>
            <p:cNvSpPr/>
            <p:nvPr/>
          </p:nvSpPr>
          <p:spPr>
            <a:xfrm>
              <a:off x="60466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25"/>
            <p:cNvSpPr/>
            <p:nvPr/>
          </p:nvSpPr>
          <p:spPr>
            <a:xfrm>
              <a:off x="6067350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25"/>
            <p:cNvSpPr/>
            <p:nvPr/>
          </p:nvSpPr>
          <p:spPr>
            <a:xfrm>
              <a:off x="609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25"/>
            <p:cNvSpPr/>
            <p:nvPr/>
          </p:nvSpPr>
          <p:spPr>
            <a:xfrm>
              <a:off x="61166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25"/>
            <p:cNvSpPr/>
            <p:nvPr/>
          </p:nvSpPr>
          <p:spPr>
            <a:xfrm>
              <a:off x="61399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25"/>
            <p:cNvSpPr/>
            <p:nvPr/>
          </p:nvSpPr>
          <p:spPr>
            <a:xfrm>
              <a:off x="61606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25"/>
            <p:cNvSpPr/>
            <p:nvPr/>
          </p:nvSpPr>
          <p:spPr>
            <a:xfrm>
              <a:off x="61866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25"/>
            <p:cNvSpPr/>
            <p:nvPr/>
          </p:nvSpPr>
          <p:spPr>
            <a:xfrm>
              <a:off x="620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25"/>
            <p:cNvSpPr/>
            <p:nvPr/>
          </p:nvSpPr>
          <p:spPr>
            <a:xfrm>
              <a:off x="62332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25"/>
            <p:cNvSpPr/>
            <p:nvPr/>
          </p:nvSpPr>
          <p:spPr>
            <a:xfrm>
              <a:off x="62566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25"/>
            <p:cNvSpPr/>
            <p:nvPr/>
          </p:nvSpPr>
          <p:spPr>
            <a:xfrm>
              <a:off x="627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25"/>
            <p:cNvSpPr/>
            <p:nvPr/>
          </p:nvSpPr>
          <p:spPr>
            <a:xfrm>
              <a:off x="630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25"/>
            <p:cNvSpPr/>
            <p:nvPr/>
          </p:nvSpPr>
          <p:spPr>
            <a:xfrm>
              <a:off x="63239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25"/>
            <p:cNvSpPr/>
            <p:nvPr/>
          </p:nvSpPr>
          <p:spPr>
            <a:xfrm>
              <a:off x="634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25"/>
            <p:cNvSpPr/>
            <p:nvPr/>
          </p:nvSpPr>
          <p:spPr>
            <a:xfrm>
              <a:off x="637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25"/>
            <p:cNvSpPr/>
            <p:nvPr/>
          </p:nvSpPr>
          <p:spPr>
            <a:xfrm>
              <a:off x="639660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25"/>
            <p:cNvSpPr/>
            <p:nvPr/>
          </p:nvSpPr>
          <p:spPr>
            <a:xfrm>
              <a:off x="641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25"/>
            <p:cNvSpPr/>
            <p:nvPr/>
          </p:nvSpPr>
          <p:spPr>
            <a:xfrm>
              <a:off x="644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25"/>
            <p:cNvSpPr/>
            <p:nvPr/>
          </p:nvSpPr>
          <p:spPr>
            <a:xfrm>
              <a:off x="64665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25"/>
            <p:cNvSpPr/>
            <p:nvPr/>
          </p:nvSpPr>
          <p:spPr>
            <a:xfrm>
              <a:off x="6487275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25"/>
            <p:cNvSpPr/>
            <p:nvPr/>
          </p:nvSpPr>
          <p:spPr>
            <a:xfrm>
              <a:off x="651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25"/>
            <p:cNvSpPr/>
            <p:nvPr/>
          </p:nvSpPr>
          <p:spPr>
            <a:xfrm>
              <a:off x="5999975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25"/>
            <p:cNvSpPr/>
            <p:nvPr/>
          </p:nvSpPr>
          <p:spPr>
            <a:xfrm>
              <a:off x="602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25"/>
            <p:cNvSpPr/>
            <p:nvPr/>
          </p:nvSpPr>
          <p:spPr>
            <a:xfrm>
              <a:off x="60466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25"/>
            <p:cNvSpPr/>
            <p:nvPr/>
          </p:nvSpPr>
          <p:spPr>
            <a:xfrm>
              <a:off x="6067350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25"/>
            <p:cNvSpPr/>
            <p:nvPr/>
          </p:nvSpPr>
          <p:spPr>
            <a:xfrm>
              <a:off x="609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25"/>
            <p:cNvSpPr/>
            <p:nvPr/>
          </p:nvSpPr>
          <p:spPr>
            <a:xfrm>
              <a:off x="61166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25"/>
            <p:cNvSpPr/>
            <p:nvPr/>
          </p:nvSpPr>
          <p:spPr>
            <a:xfrm>
              <a:off x="61399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25"/>
            <p:cNvSpPr/>
            <p:nvPr/>
          </p:nvSpPr>
          <p:spPr>
            <a:xfrm>
              <a:off x="61606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25"/>
            <p:cNvSpPr/>
            <p:nvPr/>
          </p:nvSpPr>
          <p:spPr>
            <a:xfrm>
              <a:off x="61866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25"/>
            <p:cNvSpPr/>
            <p:nvPr/>
          </p:nvSpPr>
          <p:spPr>
            <a:xfrm>
              <a:off x="620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25"/>
            <p:cNvSpPr/>
            <p:nvPr/>
          </p:nvSpPr>
          <p:spPr>
            <a:xfrm>
              <a:off x="62332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25"/>
            <p:cNvSpPr/>
            <p:nvPr/>
          </p:nvSpPr>
          <p:spPr>
            <a:xfrm>
              <a:off x="62566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25"/>
            <p:cNvSpPr/>
            <p:nvPr/>
          </p:nvSpPr>
          <p:spPr>
            <a:xfrm>
              <a:off x="627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25"/>
            <p:cNvSpPr/>
            <p:nvPr/>
          </p:nvSpPr>
          <p:spPr>
            <a:xfrm>
              <a:off x="630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25"/>
            <p:cNvSpPr/>
            <p:nvPr/>
          </p:nvSpPr>
          <p:spPr>
            <a:xfrm>
              <a:off x="63239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25"/>
            <p:cNvSpPr/>
            <p:nvPr/>
          </p:nvSpPr>
          <p:spPr>
            <a:xfrm>
              <a:off x="634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25"/>
            <p:cNvSpPr/>
            <p:nvPr/>
          </p:nvSpPr>
          <p:spPr>
            <a:xfrm>
              <a:off x="637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25"/>
            <p:cNvSpPr/>
            <p:nvPr/>
          </p:nvSpPr>
          <p:spPr>
            <a:xfrm>
              <a:off x="639660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25"/>
            <p:cNvSpPr/>
            <p:nvPr/>
          </p:nvSpPr>
          <p:spPr>
            <a:xfrm>
              <a:off x="641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25"/>
            <p:cNvSpPr/>
            <p:nvPr/>
          </p:nvSpPr>
          <p:spPr>
            <a:xfrm>
              <a:off x="644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25"/>
            <p:cNvSpPr/>
            <p:nvPr/>
          </p:nvSpPr>
          <p:spPr>
            <a:xfrm>
              <a:off x="64665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25"/>
            <p:cNvSpPr/>
            <p:nvPr/>
          </p:nvSpPr>
          <p:spPr>
            <a:xfrm>
              <a:off x="6487275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25"/>
            <p:cNvSpPr/>
            <p:nvPr/>
          </p:nvSpPr>
          <p:spPr>
            <a:xfrm>
              <a:off x="651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25"/>
            <p:cNvSpPr/>
            <p:nvPr/>
          </p:nvSpPr>
          <p:spPr>
            <a:xfrm>
              <a:off x="597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25"/>
            <p:cNvSpPr/>
            <p:nvPr/>
          </p:nvSpPr>
          <p:spPr>
            <a:xfrm>
              <a:off x="5999975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25"/>
            <p:cNvSpPr/>
            <p:nvPr/>
          </p:nvSpPr>
          <p:spPr>
            <a:xfrm>
              <a:off x="602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25"/>
            <p:cNvSpPr/>
            <p:nvPr/>
          </p:nvSpPr>
          <p:spPr>
            <a:xfrm>
              <a:off x="604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25"/>
            <p:cNvSpPr/>
            <p:nvPr/>
          </p:nvSpPr>
          <p:spPr>
            <a:xfrm>
              <a:off x="6067350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25"/>
            <p:cNvSpPr/>
            <p:nvPr/>
          </p:nvSpPr>
          <p:spPr>
            <a:xfrm>
              <a:off x="609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25"/>
            <p:cNvSpPr/>
            <p:nvPr/>
          </p:nvSpPr>
          <p:spPr>
            <a:xfrm>
              <a:off x="61166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25"/>
            <p:cNvSpPr/>
            <p:nvPr/>
          </p:nvSpPr>
          <p:spPr>
            <a:xfrm>
              <a:off x="61399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25"/>
            <p:cNvSpPr/>
            <p:nvPr/>
          </p:nvSpPr>
          <p:spPr>
            <a:xfrm>
              <a:off x="61606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25"/>
            <p:cNvSpPr/>
            <p:nvPr/>
          </p:nvSpPr>
          <p:spPr>
            <a:xfrm>
              <a:off x="61866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25"/>
            <p:cNvSpPr/>
            <p:nvPr/>
          </p:nvSpPr>
          <p:spPr>
            <a:xfrm>
              <a:off x="620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25"/>
            <p:cNvSpPr/>
            <p:nvPr/>
          </p:nvSpPr>
          <p:spPr>
            <a:xfrm>
              <a:off x="62332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25"/>
            <p:cNvSpPr/>
            <p:nvPr/>
          </p:nvSpPr>
          <p:spPr>
            <a:xfrm>
              <a:off x="62566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25"/>
            <p:cNvSpPr/>
            <p:nvPr/>
          </p:nvSpPr>
          <p:spPr>
            <a:xfrm>
              <a:off x="627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25"/>
            <p:cNvSpPr/>
            <p:nvPr/>
          </p:nvSpPr>
          <p:spPr>
            <a:xfrm>
              <a:off x="630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25"/>
            <p:cNvSpPr/>
            <p:nvPr/>
          </p:nvSpPr>
          <p:spPr>
            <a:xfrm>
              <a:off x="63239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25"/>
            <p:cNvSpPr/>
            <p:nvPr/>
          </p:nvSpPr>
          <p:spPr>
            <a:xfrm>
              <a:off x="634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25"/>
            <p:cNvSpPr/>
            <p:nvPr/>
          </p:nvSpPr>
          <p:spPr>
            <a:xfrm>
              <a:off x="637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25"/>
            <p:cNvSpPr/>
            <p:nvPr/>
          </p:nvSpPr>
          <p:spPr>
            <a:xfrm>
              <a:off x="639660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25"/>
            <p:cNvSpPr/>
            <p:nvPr/>
          </p:nvSpPr>
          <p:spPr>
            <a:xfrm>
              <a:off x="641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25"/>
            <p:cNvSpPr/>
            <p:nvPr/>
          </p:nvSpPr>
          <p:spPr>
            <a:xfrm>
              <a:off x="644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25"/>
            <p:cNvSpPr/>
            <p:nvPr/>
          </p:nvSpPr>
          <p:spPr>
            <a:xfrm>
              <a:off x="64665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25"/>
            <p:cNvSpPr/>
            <p:nvPr/>
          </p:nvSpPr>
          <p:spPr>
            <a:xfrm>
              <a:off x="6487275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25"/>
            <p:cNvSpPr/>
            <p:nvPr/>
          </p:nvSpPr>
          <p:spPr>
            <a:xfrm>
              <a:off x="651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25"/>
            <p:cNvSpPr/>
            <p:nvPr/>
          </p:nvSpPr>
          <p:spPr>
            <a:xfrm>
              <a:off x="597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25"/>
            <p:cNvSpPr/>
            <p:nvPr/>
          </p:nvSpPr>
          <p:spPr>
            <a:xfrm>
              <a:off x="5999975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25"/>
            <p:cNvSpPr/>
            <p:nvPr/>
          </p:nvSpPr>
          <p:spPr>
            <a:xfrm>
              <a:off x="602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25"/>
            <p:cNvSpPr/>
            <p:nvPr/>
          </p:nvSpPr>
          <p:spPr>
            <a:xfrm>
              <a:off x="604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25"/>
            <p:cNvSpPr/>
            <p:nvPr/>
          </p:nvSpPr>
          <p:spPr>
            <a:xfrm>
              <a:off x="6067350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25"/>
            <p:cNvSpPr/>
            <p:nvPr/>
          </p:nvSpPr>
          <p:spPr>
            <a:xfrm>
              <a:off x="609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25"/>
            <p:cNvSpPr/>
            <p:nvPr/>
          </p:nvSpPr>
          <p:spPr>
            <a:xfrm>
              <a:off x="61166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25"/>
            <p:cNvSpPr/>
            <p:nvPr/>
          </p:nvSpPr>
          <p:spPr>
            <a:xfrm>
              <a:off x="61399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25"/>
            <p:cNvSpPr/>
            <p:nvPr/>
          </p:nvSpPr>
          <p:spPr>
            <a:xfrm>
              <a:off x="61606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25"/>
            <p:cNvSpPr/>
            <p:nvPr/>
          </p:nvSpPr>
          <p:spPr>
            <a:xfrm>
              <a:off x="61866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25"/>
            <p:cNvSpPr/>
            <p:nvPr/>
          </p:nvSpPr>
          <p:spPr>
            <a:xfrm>
              <a:off x="620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25"/>
            <p:cNvSpPr/>
            <p:nvPr/>
          </p:nvSpPr>
          <p:spPr>
            <a:xfrm>
              <a:off x="62332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25"/>
            <p:cNvSpPr/>
            <p:nvPr/>
          </p:nvSpPr>
          <p:spPr>
            <a:xfrm>
              <a:off x="62566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25"/>
            <p:cNvSpPr/>
            <p:nvPr/>
          </p:nvSpPr>
          <p:spPr>
            <a:xfrm>
              <a:off x="627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25"/>
            <p:cNvSpPr/>
            <p:nvPr/>
          </p:nvSpPr>
          <p:spPr>
            <a:xfrm>
              <a:off x="630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25"/>
            <p:cNvSpPr/>
            <p:nvPr/>
          </p:nvSpPr>
          <p:spPr>
            <a:xfrm>
              <a:off x="63239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25"/>
            <p:cNvSpPr/>
            <p:nvPr/>
          </p:nvSpPr>
          <p:spPr>
            <a:xfrm>
              <a:off x="634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25"/>
            <p:cNvSpPr/>
            <p:nvPr/>
          </p:nvSpPr>
          <p:spPr>
            <a:xfrm>
              <a:off x="637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25"/>
            <p:cNvSpPr/>
            <p:nvPr/>
          </p:nvSpPr>
          <p:spPr>
            <a:xfrm>
              <a:off x="639660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25"/>
            <p:cNvSpPr/>
            <p:nvPr/>
          </p:nvSpPr>
          <p:spPr>
            <a:xfrm>
              <a:off x="641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25"/>
            <p:cNvSpPr/>
            <p:nvPr/>
          </p:nvSpPr>
          <p:spPr>
            <a:xfrm>
              <a:off x="644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25"/>
            <p:cNvSpPr/>
            <p:nvPr/>
          </p:nvSpPr>
          <p:spPr>
            <a:xfrm>
              <a:off x="64665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25"/>
            <p:cNvSpPr/>
            <p:nvPr/>
          </p:nvSpPr>
          <p:spPr>
            <a:xfrm>
              <a:off x="6487275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25"/>
            <p:cNvSpPr/>
            <p:nvPr/>
          </p:nvSpPr>
          <p:spPr>
            <a:xfrm>
              <a:off x="651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25"/>
            <p:cNvSpPr/>
            <p:nvPr/>
          </p:nvSpPr>
          <p:spPr>
            <a:xfrm>
              <a:off x="595332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25"/>
            <p:cNvSpPr/>
            <p:nvPr/>
          </p:nvSpPr>
          <p:spPr>
            <a:xfrm>
              <a:off x="597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25"/>
            <p:cNvSpPr/>
            <p:nvPr/>
          </p:nvSpPr>
          <p:spPr>
            <a:xfrm>
              <a:off x="599997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25"/>
            <p:cNvSpPr/>
            <p:nvPr/>
          </p:nvSpPr>
          <p:spPr>
            <a:xfrm>
              <a:off x="602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25"/>
            <p:cNvSpPr/>
            <p:nvPr/>
          </p:nvSpPr>
          <p:spPr>
            <a:xfrm>
              <a:off x="604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25"/>
            <p:cNvSpPr/>
            <p:nvPr/>
          </p:nvSpPr>
          <p:spPr>
            <a:xfrm>
              <a:off x="6067350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25"/>
            <p:cNvSpPr/>
            <p:nvPr/>
          </p:nvSpPr>
          <p:spPr>
            <a:xfrm>
              <a:off x="609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25"/>
            <p:cNvSpPr/>
            <p:nvPr/>
          </p:nvSpPr>
          <p:spPr>
            <a:xfrm>
              <a:off x="61166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25"/>
            <p:cNvSpPr/>
            <p:nvPr/>
          </p:nvSpPr>
          <p:spPr>
            <a:xfrm>
              <a:off x="61399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25"/>
            <p:cNvSpPr/>
            <p:nvPr/>
          </p:nvSpPr>
          <p:spPr>
            <a:xfrm>
              <a:off x="61606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25"/>
            <p:cNvSpPr/>
            <p:nvPr/>
          </p:nvSpPr>
          <p:spPr>
            <a:xfrm>
              <a:off x="61866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25"/>
            <p:cNvSpPr/>
            <p:nvPr/>
          </p:nvSpPr>
          <p:spPr>
            <a:xfrm>
              <a:off x="620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25"/>
            <p:cNvSpPr/>
            <p:nvPr/>
          </p:nvSpPr>
          <p:spPr>
            <a:xfrm>
              <a:off x="62332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25"/>
            <p:cNvSpPr/>
            <p:nvPr/>
          </p:nvSpPr>
          <p:spPr>
            <a:xfrm>
              <a:off x="62566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25"/>
            <p:cNvSpPr/>
            <p:nvPr/>
          </p:nvSpPr>
          <p:spPr>
            <a:xfrm>
              <a:off x="627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25"/>
            <p:cNvSpPr/>
            <p:nvPr/>
          </p:nvSpPr>
          <p:spPr>
            <a:xfrm>
              <a:off x="630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25"/>
            <p:cNvSpPr/>
            <p:nvPr/>
          </p:nvSpPr>
          <p:spPr>
            <a:xfrm>
              <a:off x="63239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25"/>
            <p:cNvSpPr/>
            <p:nvPr/>
          </p:nvSpPr>
          <p:spPr>
            <a:xfrm>
              <a:off x="634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25"/>
            <p:cNvSpPr/>
            <p:nvPr/>
          </p:nvSpPr>
          <p:spPr>
            <a:xfrm>
              <a:off x="637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25"/>
            <p:cNvSpPr/>
            <p:nvPr/>
          </p:nvSpPr>
          <p:spPr>
            <a:xfrm>
              <a:off x="63966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25"/>
            <p:cNvSpPr/>
            <p:nvPr/>
          </p:nvSpPr>
          <p:spPr>
            <a:xfrm>
              <a:off x="641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25"/>
            <p:cNvSpPr/>
            <p:nvPr/>
          </p:nvSpPr>
          <p:spPr>
            <a:xfrm>
              <a:off x="644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25"/>
            <p:cNvSpPr/>
            <p:nvPr/>
          </p:nvSpPr>
          <p:spPr>
            <a:xfrm>
              <a:off x="64665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25"/>
            <p:cNvSpPr/>
            <p:nvPr/>
          </p:nvSpPr>
          <p:spPr>
            <a:xfrm>
              <a:off x="6487275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25"/>
            <p:cNvSpPr/>
            <p:nvPr/>
          </p:nvSpPr>
          <p:spPr>
            <a:xfrm>
              <a:off x="651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25"/>
            <p:cNvSpPr/>
            <p:nvPr/>
          </p:nvSpPr>
          <p:spPr>
            <a:xfrm>
              <a:off x="595332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25"/>
            <p:cNvSpPr/>
            <p:nvPr/>
          </p:nvSpPr>
          <p:spPr>
            <a:xfrm>
              <a:off x="597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25"/>
            <p:cNvSpPr/>
            <p:nvPr/>
          </p:nvSpPr>
          <p:spPr>
            <a:xfrm>
              <a:off x="599997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25"/>
            <p:cNvSpPr/>
            <p:nvPr/>
          </p:nvSpPr>
          <p:spPr>
            <a:xfrm>
              <a:off x="602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25"/>
            <p:cNvSpPr/>
            <p:nvPr/>
          </p:nvSpPr>
          <p:spPr>
            <a:xfrm>
              <a:off x="604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25"/>
            <p:cNvSpPr/>
            <p:nvPr/>
          </p:nvSpPr>
          <p:spPr>
            <a:xfrm>
              <a:off x="6067350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25"/>
            <p:cNvSpPr/>
            <p:nvPr/>
          </p:nvSpPr>
          <p:spPr>
            <a:xfrm>
              <a:off x="609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25"/>
            <p:cNvSpPr/>
            <p:nvPr/>
          </p:nvSpPr>
          <p:spPr>
            <a:xfrm>
              <a:off x="61166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25"/>
            <p:cNvSpPr/>
            <p:nvPr/>
          </p:nvSpPr>
          <p:spPr>
            <a:xfrm>
              <a:off x="61399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25"/>
            <p:cNvSpPr/>
            <p:nvPr/>
          </p:nvSpPr>
          <p:spPr>
            <a:xfrm>
              <a:off x="61606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25"/>
            <p:cNvSpPr/>
            <p:nvPr/>
          </p:nvSpPr>
          <p:spPr>
            <a:xfrm>
              <a:off x="61866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25"/>
            <p:cNvSpPr/>
            <p:nvPr/>
          </p:nvSpPr>
          <p:spPr>
            <a:xfrm>
              <a:off x="620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25"/>
            <p:cNvSpPr/>
            <p:nvPr/>
          </p:nvSpPr>
          <p:spPr>
            <a:xfrm>
              <a:off x="62332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25"/>
            <p:cNvSpPr/>
            <p:nvPr/>
          </p:nvSpPr>
          <p:spPr>
            <a:xfrm>
              <a:off x="62566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25"/>
            <p:cNvSpPr/>
            <p:nvPr/>
          </p:nvSpPr>
          <p:spPr>
            <a:xfrm>
              <a:off x="627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25"/>
            <p:cNvSpPr/>
            <p:nvPr/>
          </p:nvSpPr>
          <p:spPr>
            <a:xfrm>
              <a:off x="630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25"/>
            <p:cNvSpPr/>
            <p:nvPr/>
          </p:nvSpPr>
          <p:spPr>
            <a:xfrm>
              <a:off x="63239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25"/>
            <p:cNvSpPr/>
            <p:nvPr/>
          </p:nvSpPr>
          <p:spPr>
            <a:xfrm>
              <a:off x="634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25"/>
            <p:cNvSpPr/>
            <p:nvPr/>
          </p:nvSpPr>
          <p:spPr>
            <a:xfrm>
              <a:off x="637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25"/>
            <p:cNvSpPr/>
            <p:nvPr/>
          </p:nvSpPr>
          <p:spPr>
            <a:xfrm>
              <a:off x="63966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25"/>
            <p:cNvSpPr/>
            <p:nvPr/>
          </p:nvSpPr>
          <p:spPr>
            <a:xfrm>
              <a:off x="641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25"/>
            <p:cNvSpPr/>
            <p:nvPr/>
          </p:nvSpPr>
          <p:spPr>
            <a:xfrm>
              <a:off x="644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25"/>
            <p:cNvSpPr/>
            <p:nvPr/>
          </p:nvSpPr>
          <p:spPr>
            <a:xfrm>
              <a:off x="64665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25"/>
            <p:cNvSpPr/>
            <p:nvPr/>
          </p:nvSpPr>
          <p:spPr>
            <a:xfrm>
              <a:off x="6487275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25"/>
            <p:cNvSpPr/>
            <p:nvPr/>
          </p:nvSpPr>
          <p:spPr>
            <a:xfrm>
              <a:off x="651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25"/>
            <p:cNvSpPr/>
            <p:nvPr/>
          </p:nvSpPr>
          <p:spPr>
            <a:xfrm>
              <a:off x="595332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25"/>
            <p:cNvSpPr/>
            <p:nvPr/>
          </p:nvSpPr>
          <p:spPr>
            <a:xfrm>
              <a:off x="597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25"/>
            <p:cNvSpPr/>
            <p:nvPr/>
          </p:nvSpPr>
          <p:spPr>
            <a:xfrm>
              <a:off x="599997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25"/>
            <p:cNvSpPr/>
            <p:nvPr/>
          </p:nvSpPr>
          <p:spPr>
            <a:xfrm>
              <a:off x="602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25"/>
            <p:cNvSpPr/>
            <p:nvPr/>
          </p:nvSpPr>
          <p:spPr>
            <a:xfrm>
              <a:off x="604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25"/>
            <p:cNvSpPr/>
            <p:nvPr/>
          </p:nvSpPr>
          <p:spPr>
            <a:xfrm>
              <a:off x="6067350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25"/>
            <p:cNvSpPr/>
            <p:nvPr/>
          </p:nvSpPr>
          <p:spPr>
            <a:xfrm>
              <a:off x="609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25"/>
            <p:cNvSpPr/>
            <p:nvPr/>
          </p:nvSpPr>
          <p:spPr>
            <a:xfrm>
              <a:off x="61166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25"/>
            <p:cNvSpPr/>
            <p:nvPr/>
          </p:nvSpPr>
          <p:spPr>
            <a:xfrm>
              <a:off x="61399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25"/>
            <p:cNvSpPr/>
            <p:nvPr/>
          </p:nvSpPr>
          <p:spPr>
            <a:xfrm>
              <a:off x="61606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25"/>
            <p:cNvSpPr/>
            <p:nvPr/>
          </p:nvSpPr>
          <p:spPr>
            <a:xfrm>
              <a:off x="61866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25"/>
            <p:cNvSpPr/>
            <p:nvPr/>
          </p:nvSpPr>
          <p:spPr>
            <a:xfrm>
              <a:off x="620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25"/>
            <p:cNvSpPr/>
            <p:nvPr/>
          </p:nvSpPr>
          <p:spPr>
            <a:xfrm>
              <a:off x="62332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25"/>
            <p:cNvSpPr/>
            <p:nvPr/>
          </p:nvSpPr>
          <p:spPr>
            <a:xfrm>
              <a:off x="62566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25"/>
            <p:cNvSpPr/>
            <p:nvPr/>
          </p:nvSpPr>
          <p:spPr>
            <a:xfrm>
              <a:off x="627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25"/>
            <p:cNvSpPr/>
            <p:nvPr/>
          </p:nvSpPr>
          <p:spPr>
            <a:xfrm>
              <a:off x="630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25"/>
            <p:cNvSpPr/>
            <p:nvPr/>
          </p:nvSpPr>
          <p:spPr>
            <a:xfrm>
              <a:off x="63239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25"/>
            <p:cNvSpPr/>
            <p:nvPr/>
          </p:nvSpPr>
          <p:spPr>
            <a:xfrm>
              <a:off x="634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25"/>
            <p:cNvSpPr/>
            <p:nvPr/>
          </p:nvSpPr>
          <p:spPr>
            <a:xfrm>
              <a:off x="637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25"/>
            <p:cNvSpPr/>
            <p:nvPr/>
          </p:nvSpPr>
          <p:spPr>
            <a:xfrm>
              <a:off x="63966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25"/>
            <p:cNvSpPr/>
            <p:nvPr/>
          </p:nvSpPr>
          <p:spPr>
            <a:xfrm>
              <a:off x="641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25"/>
            <p:cNvSpPr/>
            <p:nvPr/>
          </p:nvSpPr>
          <p:spPr>
            <a:xfrm>
              <a:off x="644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25"/>
            <p:cNvSpPr/>
            <p:nvPr/>
          </p:nvSpPr>
          <p:spPr>
            <a:xfrm>
              <a:off x="64665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25"/>
            <p:cNvSpPr/>
            <p:nvPr/>
          </p:nvSpPr>
          <p:spPr>
            <a:xfrm>
              <a:off x="6487275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25"/>
            <p:cNvSpPr/>
            <p:nvPr/>
          </p:nvSpPr>
          <p:spPr>
            <a:xfrm>
              <a:off x="651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25"/>
            <p:cNvSpPr/>
            <p:nvPr/>
          </p:nvSpPr>
          <p:spPr>
            <a:xfrm>
              <a:off x="595332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25"/>
            <p:cNvSpPr/>
            <p:nvPr/>
          </p:nvSpPr>
          <p:spPr>
            <a:xfrm>
              <a:off x="597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25"/>
            <p:cNvSpPr/>
            <p:nvPr/>
          </p:nvSpPr>
          <p:spPr>
            <a:xfrm>
              <a:off x="59300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25"/>
            <p:cNvSpPr/>
            <p:nvPr/>
          </p:nvSpPr>
          <p:spPr>
            <a:xfrm>
              <a:off x="599997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25"/>
            <p:cNvSpPr/>
            <p:nvPr/>
          </p:nvSpPr>
          <p:spPr>
            <a:xfrm>
              <a:off x="602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25"/>
            <p:cNvSpPr/>
            <p:nvPr/>
          </p:nvSpPr>
          <p:spPr>
            <a:xfrm>
              <a:off x="604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25"/>
            <p:cNvSpPr/>
            <p:nvPr/>
          </p:nvSpPr>
          <p:spPr>
            <a:xfrm>
              <a:off x="6067350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25"/>
            <p:cNvSpPr/>
            <p:nvPr/>
          </p:nvSpPr>
          <p:spPr>
            <a:xfrm>
              <a:off x="609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25"/>
            <p:cNvSpPr/>
            <p:nvPr/>
          </p:nvSpPr>
          <p:spPr>
            <a:xfrm>
              <a:off x="61166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25"/>
            <p:cNvSpPr/>
            <p:nvPr/>
          </p:nvSpPr>
          <p:spPr>
            <a:xfrm>
              <a:off x="61399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25"/>
            <p:cNvSpPr/>
            <p:nvPr/>
          </p:nvSpPr>
          <p:spPr>
            <a:xfrm>
              <a:off x="61606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25"/>
            <p:cNvSpPr/>
            <p:nvPr/>
          </p:nvSpPr>
          <p:spPr>
            <a:xfrm>
              <a:off x="61866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25"/>
            <p:cNvSpPr/>
            <p:nvPr/>
          </p:nvSpPr>
          <p:spPr>
            <a:xfrm>
              <a:off x="620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25"/>
            <p:cNvSpPr/>
            <p:nvPr/>
          </p:nvSpPr>
          <p:spPr>
            <a:xfrm>
              <a:off x="62332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25"/>
            <p:cNvSpPr/>
            <p:nvPr/>
          </p:nvSpPr>
          <p:spPr>
            <a:xfrm>
              <a:off x="62566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25"/>
            <p:cNvSpPr/>
            <p:nvPr/>
          </p:nvSpPr>
          <p:spPr>
            <a:xfrm>
              <a:off x="627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25"/>
            <p:cNvSpPr/>
            <p:nvPr/>
          </p:nvSpPr>
          <p:spPr>
            <a:xfrm>
              <a:off x="630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25"/>
            <p:cNvSpPr/>
            <p:nvPr/>
          </p:nvSpPr>
          <p:spPr>
            <a:xfrm>
              <a:off x="63239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25"/>
            <p:cNvSpPr/>
            <p:nvPr/>
          </p:nvSpPr>
          <p:spPr>
            <a:xfrm>
              <a:off x="634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25"/>
            <p:cNvSpPr/>
            <p:nvPr/>
          </p:nvSpPr>
          <p:spPr>
            <a:xfrm>
              <a:off x="637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25"/>
            <p:cNvSpPr/>
            <p:nvPr/>
          </p:nvSpPr>
          <p:spPr>
            <a:xfrm>
              <a:off x="63966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25"/>
            <p:cNvSpPr/>
            <p:nvPr/>
          </p:nvSpPr>
          <p:spPr>
            <a:xfrm>
              <a:off x="641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25"/>
            <p:cNvSpPr/>
            <p:nvPr/>
          </p:nvSpPr>
          <p:spPr>
            <a:xfrm>
              <a:off x="644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25"/>
            <p:cNvSpPr/>
            <p:nvPr/>
          </p:nvSpPr>
          <p:spPr>
            <a:xfrm>
              <a:off x="64665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25"/>
            <p:cNvSpPr/>
            <p:nvPr/>
          </p:nvSpPr>
          <p:spPr>
            <a:xfrm>
              <a:off x="64872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25"/>
            <p:cNvSpPr/>
            <p:nvPr/>
          </p:nvSpPr>
          <p:spPr>
            <a:xfrm>
              <a:off x="651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25"/>
            <p:cNvSpPr/>
            <p:nvPr/>
          </p:nvSpPr>
          <p:spPr>
            <a:xfrm>
              <a:off x="59300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25"/>
            <p:cNvSpPr/>
            <p:nvPr/>
          </p:nvSpPr>
          <p:spPr>
            <a:xfrm>
              <a:off x="595332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25"/>
            <p:cNvSpPr/>
            <p:nvPr/>
          </p:nvSpPr>
          <p:spPr>
            <a:xfrm>
              <a:off x="597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25"/>
            <p:cNvSpPr/>
            <p:nvPr/>
          </p:nvSpPr>
          <p:spPr>
            <a:xfrm>
              <a:off x="599997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25"/>
            <p:cNvSpPr/>
            <p:nvPr/>
          </p:nvSpPr>
          <p:spPr>
            <a:xfrm>
              <a:off x="602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25"/>
            <p:cNvSpPr/>
            <p:nvPr/>
          </p:nvSpPr>
          <p:spPr>
            <a:xfrm>
              <a:off x="604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25"/>
            <p:cNvSpPr/>
            <p:nvPr/>
          </p:nvSpPr>
          <p:spPr>
            <a:xfrm>
              <a:off x="6067350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25"/>
            <p:cNvSpPr/>
            <p:nvPr/>
          </p:nvSpPr>
          <p:spPr>
            <a:xfrm>
              <a:off x="609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25"/>
            <p:cNvSpPr/>
            <p:nvPr/>
          </p:nvSpPr>
          <p:spPr>
            <a:xfrm>
              <a:off x="61166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25"/>
            <p:cNvSpPr/>
            <p:nvPr/>
          </p:nvSpPr>
          <p:spPr>
            <a:xfrm>
              <a:off x="61399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25"/>
            <p:cNvSpPr/>
            <p:nvPr/>
          </p:nvSpPr>
          <p:spPr>
            <a:xfrm>
              <a:off x="61606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25"/>
            <p:cNvSpPr/>
            <p:nvPr/>
          </p:nvSpPr>
          <p:spPr>
            <a:xfrm>
              <a:off x="61866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25"/>
            <p:cNvSpPr/>
            <p:nvPr/>
          </p:nvSpPr>
          <p:spPr>
            <a:xfrm>
              <a:off x="620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25"/>
            <p:cNvSpPr/>
            <p:nvPr/>
          </p:nvSpPr>
          <p:spPr>
            <a:xfrm>
              <a:off x="62332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25"/>
            <p:cNvSpPr/>
            <p:nvPr/>
          </p:nvSpPr>
          <p:spPr>
            <a:xfrm>
              <a:off x="62566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25"/>
            <p:cNvSpPr/>
            <p:nvPr/>
          </p:nvSpPr>
          <p:spPr>
            <a:xfrm>
              <a:off x="627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25"/>
            <p:cNvSpPr/>
            <p:nvPr/>
          </p:nvSpPr>
          <p:spPr>
            <a:xfrm>
              <a:off x="630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25"/>
            <p:cNvSpPr/>
            <p:nvPr/>
          </p:nvSpPr>
          <p:spPr>
            <a:xfrm>
              <a:off x="63239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25"/>
            <p:cNvSpPr/>
            <p:nvPr/>
          </p:nvSpPr>
          <p:spPr>
            <a:xfrm>
              <a:off x="634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25"/>
            <p:cNvSpPr/>
            <p:nvPr/>
          </p:nvSpPr>
          <p:spPr>
            <a:xfrm>
              <a:off x="637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25"/>
            <p:cNvSpPr/>
            <p:nvPr/>
          </p:nvSpPr>
          <p:spPr>
            <a:xfrm>
              <a:off x="63966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25"/>
            <p:cNvSpPr/>
            <p:nvPr/>
          </p:nvSpPr>
          <p:spPr>
            <a:xfrm>
              <a:off x="641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25"/>
            <p:cNvSpPr/>
            <p:nvPr/>
          </p:nvSpPr>
          <p:spPr>
            <a:xfrm>
              <a:off x="644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25"/>
            <p:cNvSpPr/>
            <p:nvPr/>
          </p:nvSpPr>
          <p:spPr>
            <a:xfrm>
              <a:off x="64665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25"/>
            <p:cNvSpPr/>
            <p:nvPr/>
          </p:nvSpPr>
          <p:spPr>
            <a:xfrm>
              <a:off x="64872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25"/>
            <p:cNvSpPr/>
            <p:nvPr/>
          </p:nvSpPr>
          <p:spPr>
            <a:xfrm>
              <a:off x="651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25"/>
            <p:cNvSpPr/>
            <p:nvPr/>
          </p:nvSpPr>
          <p:spPr>
            <a:xfrm>
              <a:off x="59300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25"/>
            <p:cNvSpPr/>
            <p:nvPr/>
          </p:nvSpPr>
          <p:spPr>
            <a:xfrm>
              <a:off x="595332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25"/>
            <p:cNvSpPr/>
            <p:nvPr/>
          </p:nvSpPr>
          <p:spPr>
            <a:xfrm>
              <a:off x="597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25"/>
            <p:cNvSpPr/>
            <p:nvPr/>
          </p:nvSpPr>
          <p:spPr>
            <a:xfrm>
              <a:off x="599997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25"/>
            <p:cNvSpPr/>
            <p:nvPr/>
          </p:nvSpPr>
          <p:spPr>
            <a:xfrm>
              <a:off x="602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25"/>
            <p:cNvSpPr/>
            <p:nvPr/>
          </p:nvSpPr>
          <p:spPr>
            <a:xfrm>
              <a:off x="604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25"/>
            <p:cNvSpPr/>
            <p:nvPr/>
          </p:nvSpPr>
          <p:spPr>
            <a:xfrm>
              <a:off x="6067350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25"/>
            <p:cNvSpPr/>
            <p:nvPr/>
          </p:nvSpPr>
          <p:spPr>
            <a:xfrm>
              <a:off x="609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25"/>
            <p:cNvSpPr/>
            <p:nvPr/>
          </p:nvSpPr>
          <p:spPr>
            <a:xfrm>
              <a:off x="61166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25"/>
            <p:cNvSpPr/>
            <p:nvPr/>
          </p:nvSpPr>
          <p:spPr>
            <a:xfrm>
              <a:off x="61399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25"/>
            <p:cNvSpPr/>
            <p:nvPr/>
          </p:nvSpPr>
          <p:spPr>
            <a:xfrm>
              <a:off x="61606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25"/>
            <p:cNvSpPr/>
            <p:nvPr/>
          </p:nvSpPr>
          <p:spPr>
            <a:xfrm>
              <a:off x="61866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25"/>
            <p:cNvSpPr/>
            <p:nvPr/>
          </p:nvSpPr>
          <p:spPr>
            <a:xfrm>
              <a:off x="620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25"/>
            <p:cNvSpPr/>
            <p:nvPr/>
          </p:nvSpPr>
          <p:spPr>
            <a:xfrm>
              <a:off x="62332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25"/>
            <p:cNvSpPr/>
            <p:nvPr/>
          </p:nvSpPr>
          <p:spPr>
            <a:xfrm>
              <a:off x="62566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25"/>
            <p:cNvSpPr/>
            <p:nvPr/>
          </p:nvSpPr>
          <p:spPr>
            <a:xfrm>
              <a:off x="627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25"/>
            <p:cNvSpPr/>
            <p:nvPr/>
          </p:nvSpPr>
          <p:spPr>
            <a:xfrm>
              <a:off x="630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25"/>
            <p:cNvSpPr/>
            <p:nvPr/>
          </p:nvSpPr>
          <p:spPr>
            <a:xfrm>
              <a:off x="63239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25"/>
            <p:cNvSpPr/>
            <p:nvPr/>
          </p:nvSpPr>
          <p:spPr>
            <a:xfrm>
              <a:off x="634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25"/>
            <p:cNvSpPr/>
            <p:nvPr/>
          </p:nvSpPr>
          <p:spPr>
            <a:xfrm>
              <a:off x="637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25"/>
            <p:cNvSpPr/>
            <p:nvPr/>
          </p:nvSpPr>
          <p:spPr>
            <a:xfrm>
              <a:off x="63966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25"/>
            <p:cNvSpPr/>
            <p:nvPr/>
          </p:nvSpPr>
          <p:spPr>
            <a:xfrm>
              <a:off x="641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25"/>
            <p:cNvSpPr/>
            <p:nvPr/>
          </p:nvSpPr>
          <p:spPr>
            <a:xfrm>
              <a:off x="644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25"/>
            <p:cNvSpPr/>
            <p:nvPr/>
          </p:nvSpPr>
          <p:spPr>
            <a:xfrm>
              <a:off x="64665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25"/>
            <p:cNvSpPr/>
            <p:nvPr/>
          </p:nvSpPr>
          <p:spPr>
            <a:xfrm>
              <a:off x="64872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25"/>
            <p:cNvSpPr/>
            <p:nvPr/>
          </p:nvSpPr>
          <p:spPr>
            <a:xfrm>
              <a:off x="651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25"/>
            <p:cNvSpPr/>
            <p:nvPr/>
          </p:nvSpPr>
          <p:spPr>
            <a:xfrm>
              <a:off x="59300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25"/>
            <p:cNvSpPr/>
            <p:nvPr/>
          </p:nvSpPr>
          <p:spPr>
            <a:xfrm>
              <a:off x="595332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25"/>
            <p:cNvSpPr/>
            <p:nvPr/>
          </p:nvSpPr>
          <p:spPr>
            <a:xfrm>
              <a:off x="597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25"/>
            <p:cNvSpPr/>
            <p:nvPr/>
          </p:nvSpPr>
          <p:spPr>
            <a:xfrm>
              <a:off x="599997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25"/>
            <p:cNvSpPr/>
            <p:nvPr/>
          </p:nvSpPr>
          <p:spPr>
            <a:xfrm>
              <a:off x="602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25"/>
            <p:cNvSpPr/>
            <p:nvPr/>
          </p:nvSpPr>
          <p:spPr>
            <a:xfrm>
              <a:off x="604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25"/>
            <p:cNvSpPr/>
            <p:nvPr/>
          </p:nvSpPr>
          <p:spPr>
            <a:xfrm>
              <a:off x="6067350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25"/>
            <p:cNvSpPr/>
            <p:nvPr/>
          </p:nvSpPr>
          <p:spPr>
            <a:xfrm>
              <a:off x="609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25"/>
            <p:cNvSpPr/>
            <p:nvPr/>
          </p:nvSpPr>
          <p:spPr>
            <a:xfrm>
              <a:off x="61166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25"/>
            <p:cNvSpPr/>
            <p:nvPr/>
          </p:nvSpPr>
          <p:spPr>
            <a:xfrm>
              <a:off x="61399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25"/>
            <p:cNvSpPr/>
            <p:nvPr/>
          </p:nvSpPr>
          <p:spPr>
            <a:xfrm>
              <a:off x="61606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25"/>
            <p:cNvSpPr/>
            <p:nvPr/>
          </p:nvSpPr>
          <p:spPr>
            <a:xfrm>
              <a:off x="61866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25"/>
            <p:cNvSpPr/>
            <p:nvPr/>
          </p:nvSpPr>
          <p:spPr>
            <a:xfrm>
              <a:off x="620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25"/>
            <p:cNvSpPr/>
            <p:nvPr/>
          </p:nvSpPr>
          <p:spPr>
            <a:xfrm>
              <a:off x="62332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25"/>
            <p:cNvSpPr/>
            <p:nvPr/>
          </p:nvSpPr>
          <p:spPr>
            <a:xfrm>
              <a:off x="62566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25"/>
            <p:cNvSpPr/>
            <p:nvPr/>
          </p:nvSpPr>
          <p:spPr>
            <a:xfrm>
              <a:off x="627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25"/>
            <p:cNvSpPr/>
            <p:nvPr/>
          </p:nvSpPr>
          <p:spPr>
            <a:xfrm>
              <a:off x="630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25"/>
            <p:cNvSpPr/>
            <p:nvPr/>
          </p:nvSpPr>
          <p:spPr>
            <a:xfrm>
              <a:off x="63239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25"/>
            <p:cNvSpPr/>
            <p:nvPr/>
          </p:nvSpPr>
          <p:spPr>
            <a:xfrm>
              <a:off x="634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25"/>
            <p:cNvSpPr/>
            <p:nvPr/>
          </p:nvSpPr>
          <p:spPr>
            <a:xfrm>
              <a:off x="637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25"/>
            <p:cNvSpPr/>
            <p:nvPr/>
          </p:nvSpPr>
          <p:spPr>
            <a:xfrm>
              <a:off x="63966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25"/>
            <p:cNvSpPr/>
            <p:nvPr/>
          </p:nvSpPr>
          <p:spPr>
            <a:xfrm>
              <a:off x="641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25"/>
            <p:cNvSpPr/>
            <p:nvPr/>
          </p:nvSpPr>
          <p:spPr>
            <a:xfrm>
              <a:off x="644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25"/>
            <p:cNvSpPr/>
            <p:nvPr/>
          </p:nvSpPr>
          <p:spPr>
            <a:xfrm>
              <a:off x="64665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25"/>
            <p:cNvSpPr/>
            <p:nvPr/>
          </p:nvSpPr>
          <p:spPr>
            <a:xfrm>
              <a:off x="64872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25"/>
            <p:cNvSpPr/>
            <p:nvPr/>
          </p:nvSpPr>
          <p:spPr>
            <a:xfrm>
              <a:off x="651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25"/>
            <p:cNvSpPr/>
            <p:nvPr/>
          </p:nvSpPr>
          <p:spPr>
            <a:xfrm>
              <a:off x="59300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25"/>
            <p:cNvSpPr/>
            <p:nvPr/>
          </p:nvSpPr>
          <p:spPr>
            <a:xfrm>
              <a:off x="595332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25"/>
            <p:cNvSpPr/>
            <p:nvPr/>
          </p:nvSpPr>
          <p:spPr>
            <a:xfrm>
              <a:off x="597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25"/>
            <p:cNvSpPr/>
            <p:nvPr/>
          </p:nvSpPr>
          <p:spPr>
            <a:xfrm>
              <a:off x="599997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25"/>
            <p:cNvSpPr/>
            <p:nvPr/>
          </p:nvSpPr>
          <p:spPr>
            <a:xfrm>
              <a:off x="602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25"/>
            <p:cNvSpPr/>
            <p:nvPr/>
          </p:nvSpPr>
          <p:spPr>
            <a:xfrm>
              <a:off x="604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25"/>
            <p:cNvSpPr/>
            <p:nvPr/>
          </p:nvSpPr>
          <p:spPr>
            <a:xfrm>
              <a:off x="6067350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25"/>
            <p:cNvSpPr/>
            <p:nvPr/>
          </p:nvSpPr>
          <p:spPr>
            <a:xfrm>
              <a:off x="609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25"/>
            <p:cNvSpPr/>
            <p:nvPr/>
          </p:nvSpPr>
          <p:spPr>
            <a:xfrm>
              <a:off x="61166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25"/>
            <p:cNvSpPr/>
            <p:nvPr/>
          </p:nvSpPr>
          <p:spPr>
            <a:xfrm>
              <a:off x="61399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25"/>
            <p:cNvSpPr/>
            <p:nvPr/>
          </p:nvSpPr>
          <p:spPr>
            <a:xfrm>
              <a:off x="6160650" y="407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25"/>
            <p:cNvSpPr/>
            <p:nvPr/>
          </p:nvSpPr>
          <p:spPr>
            <a:xfrm>
              <a:off x="61866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25"/>
            <p:cNvSpPr/>
            <p:nvPr/>
          </p:nvSpPr>
          <p:spPr>
            <a:xfrm>
              <a:off x="620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25"/>
            <p:cNvSpPr/>
            <p:nvPr/>
          </p:nvSpPr>
          <p:spPr>
            <a:xfrm>
              <a:off x="62332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25"/>
            <p:cNvSpPr/>
            <p:nvPr/>
          </p:nvSpPr>
          <p:spPr>
            <a:xfrm>
              <a:off x="62566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25"/>
            <p:cNvSpPr/>
            <p:nvPr/>
          </p:nvSpPr>
          <p:spPr>
            <a:xfrm>
              <a:off x="627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25"/>
            <p:cNvSpPr/>
            <p:nvPr/>
          </p:nvSpPr>
          <p:spPr>
            <a:xfrm>
              <a:off x="630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25"/>
            <p:cNvSpPr/>
            <p:nvPr/>
          </p:nvSpPr>
          <p:spPr>
            <a:xfrm>
              <a:off x="6323950" y="40715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25"/>
            <p:cNvSpPr/>
            <p:nvPr/>
          </p:nvSpPr>
          <p:spPr>
            <a:xfrm>
              <a:off x="634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25"/>
            <p:cNvSpPr/>
            <p:nvPr/>
          </p:nvSpPr>
          <p:spPr>
            <a:xfrm>
              <a:off x="637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25"/>
            <p:cNvSpPr/>
            <p:nvPr/>
          </p:nvSpPr>
          <p:spPr>
            <a:xfrm>
              <a:off x="63966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25"/>
            <p:cNvSpPr/>
            <p:nvPr/>
          </p:nvSpPr>
          <p:spPr>
            <a:xfrm>
              <a:off x="641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25"/>
            <p:cNvSpPr/>
            <p:nvPr/>
          </p:nvSpPr>
          <p:spPr>
            <a:xfrm>
              <a:off x="644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25"/>
            <p:cNvSpPr/>
            <p:nvPr/>
          </p:nvSpPr>
          <p:spPr>
            <a:xfrm>
              <a:off x="64665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25"/>
            <p:cNvSpPr/>
            <p:nvPr/>
          </p:nvSpPr>
          <p:spPr>
            <a:xfrm>
              <a:off x="6487275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25"/>
            <p:cNvSpPr/>
            <p:nvPr/>
          </p:nvSpPr>
          <p:spPr>
            <a:xfrm>
              <a:off x="651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25"/>
            <p:cNvSpPr/>
            <p:nvPr/>
          </p:nvSpPr>
          <p:spPr>
            <a:xfrm>
              <a:off x="59300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25"/>
            <p:cNvSpPr/>
            <p:nvPr/>
          </p:nvSpPr>
          <p:spPr>
            <a:xfrm>
              <a:off x="595332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25"/>
            <p:cNvSpPr/>
            <p:nvPr/>
          </p:nvSpPr>
          <p:spPr>
            <a:xfrm>
              <a:off x="597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25"/>
            <p:cNvSpPr/>
            <p:nvPr/>
          </p:nvSpPr>
          <p:spPr>
            <a:xfrm>
              <a:off x="599997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25"/>
            <p:cNvSpPr/>
            <p:nvPr/>
          </p:nvSpPr>
          <p:spPr>
            <a:xfrm>
              <a:off x="602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25"/>
            <p:cNvSpPr/>
            <p:nvPr/>
          </p:nvSpPr>
          <p:spPr>
            <a:xfrm>
              <a:off x="604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25"/>
            <p:cNvSpPr/>
            <p:nvPr/>
          </p:nvSpPr>
          <p:spPr>
            <a:xfrm>
              <a:off x="6067350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25"/>
            <p:cNvSpPr/>
            <p:nvPr/>
          </p:nvSpPr>
          <p:spPr>
            <a:xfrm>
              <a:off x="609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25"/>
            <p:cNvSpPr/>
            <p:nvPr/>
          </p:nvSpPr>
          <p:spPr>
            <a:xfrm>
              <a:off x="61166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25"/>
            <p:cNvSpPr/>
            <p:nvPr/>
          </p:nvSpPr>
          <p:spPr>
            <a:xfrm>
              <a:off x="61399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25"/>
            <p:cNvSpPr/>
            <p:nvPr/>
          </p:nvSpPr>
          <p:spPr>
            <a:xfrm>
              <a:off x="61606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25"/>
            <p:cNvSpPr/>
            <p:nvPr/>
          </p:nvSpPr>
          <p:spPr>
            <a:xfrm>
              <a:off x="61866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25"/>
            <p:cNvSpPr/>
            <p:nvPr/>
          </p:nvSpPr>
          <p:spPr>
            <a:xfrm>
              <a:off x="620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25"/>
            <p:cNvSpPr/>
            <p:nvPr/>
          </p:nvSpPr>
          <p:spPr>
            <a:xfrm>
              <a:off x="62332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25"/>
            <p:cNvSpPr/>
            <p:nvPr/>
          </p:nvSpPr>
          <p:spPr>
            <a:xfrm>
              <a:off x="62566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25"/>
            <p:cNvSpPr/>
            <p:nvPr/>
          </p:nvSpPr>
          <p:spPr>
            <a:xfrm>
              <a:off x="627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25"/>
            <p:cNvSpPr/>
            <p:nvPr/>
          </p:nvSpPr>
          <p:spPr>
            <a:xfrm>
              <a:off x="630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25"/>
            <p:cNvSpPr/>
            <p:nvPr/>
          </p:nvSpPr>
          <p:spPr>
            <a:xfrm>
              <a:off x="63239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25"/>
            <p:cNvSpPr/>
            <p:nvPr/>
          </p:nvSpPr>
          <p:spPr>
            <a:xfrm>
              <a:off x="634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25"/>
            <p:cNvSpPr/>
            <p:nvPr/>
          </p:nvSpPr>
          <p:spPr>
            <a:xfrm>
              <a:off x="637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25"/>
            <p:cNvSpPr/>
            <p:nvPr/>
          </p:nvSpPr>
          <p:spPr>
            <a:xfrm>
              <a:off x="63966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25"/>
            <p:cNvSpPr/>
            <p:nvPr/>
          </p:nvSpPr>
          <p:spPr>
            <a:xfrm>
              <a:off x="641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25"/>
            <p:cNvSpPr/>
            <p:nvPr/>
          </p:nvSpPr>
          <p:spPr>
            <a:xfrm>
              <a:off x="644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25"/>
            <p:cNvSpPr/>
            <p:nvPr/>
          </p:nvSpPr>
          <p:spPr>
            <a:xfrm>
              <a:off x="64665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25"/>
            <p:cNvSpPr/>
            <p:nvPr/>
          </p:nvSpPr>
          <p:spPr>
            <a:xfrm>
              <a:off x="6487275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25"/>
            <p:cNvSpPr/>
            <p:nvPr/>
          </p:nvSpPr>
          <p:spPr>
            <a:xfrm>
              <a:off x="651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25"/>
            <p:cNvSpPr/>
            <p:nvPr/>
          </p:nvSpPr>
          <p:spPr>
            <a:xfrm>
              <a:off x="595332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25"/>
            <p:cNvSpPr/>
            <p:nvPr/>
          </p:nvSpPr>
          <p:spPr>
            <a:xfrm>
              <a:off x="597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25"/>
            <p:cNvSpPr/>
            <p:nvPr/>
          </p:nvSpPr>
          <p:spPr>
            <a:xfrm>
              <a:off x="59300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25"/>
            <p:cNvSpPr/>
            <p:nvPr/>
          </p:nvSpPr>
          <p:spPr>
            <a:xfrm>
              <a:off x="599997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25"/>
            <p:cNvSpPr/>
            <p:nvPr/>
          </p:nvSpPr>
          <p:spPr>
            <a:xfrm>
              <a:off x="602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25"/>
            <p:cNvSpPr/>
            <p:nvPr/>
          </p:nvSpPr>
          <p:spPr>
            <a:xfrm>
              <a:off x="604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25"/>
            <p:cNvSpPr/>
            <p:nvPr/>
          </p:nvSpPr>
          <p:spPr>
            <a:xfrm>
              <a:off x="6067350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25"/>
            <p:cNvSpPr/>
            <p:nvPr/>
          </p:nvSpPr>
          <p:spPr>
            <a:xfrm>
              <a:off x="609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25"/>
            <p:cNvSpPr/>
            <p:nvPr/>
          </p:nvSpPr>
          <p:spPr>
            <a:xfrm>
              <a:off x="61166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25"/>
            <p:cNvSpPr/>
            <p:nvPr/>
          </p:nvSpPr>
          <p:spPr>
            <a:xfrm>
              <a:off x="61399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25"/>
            <p:cNvSpPr/>
            <p:nvPr/>
          </p:nvSpPr>
          <p:spPr>
            <a:xfrm>
              <a:off x="61606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25"/>
            <p:cNvSpPr/>
            <p:nvPr/>
          </p:nvSpPr>
          <p:spPr>
            <a:xfrm>
              <a:off x="61866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25"/>
            <p:cNvSpPr/>
            <p:nvPr/>
          </p:nvSpPr>
          <p:spPr>
            <a:xfrm>
              <a:off x="620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25"/>
            <p:cNvSpPr/>
            <p:nvPr/>
          </p:nvSpPr>
          <p:spPr>
            <a:xfrm>
              <a:off x="62332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25"/>
            <p:cNvSpPr/>
            <p:nvPr/>
          </p:nvSpPr>
          <p:spPr>
            <a:xfrm>
              <a:off x="62566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25"/>
            <p:cNvSpPr/>
            <p:nvPr/>
          </p:nvSpPr>
          <p:spPr>
            <a:xfrm>
              <a:off x="627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25"/>
            <p:cNvSpPr/>
            <p:nvPr/>
          </p:nvSpPr>
          <p:spPr>
            <a:xfrm>
              <a:off x="630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25"/>
            <p:cNvSpPr/>
            <p:nvPr/>
          </p:nvSpPr>
          <p:spPr>
            <a:xfrm>
              <a:off x="63239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25"/>
            <p:cNvSpPr/>
            <p:nvPr/>
          </p:nvSpPr>
          <p:spPr>
            <a:xfrm>
              <a:off x="634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25"/>
            <p:cNvSpPr/>
            <p:nvPr/>
          </p:nvSpPr>
          <p:spPr>
            <a:xfrm>
              <a:off x="637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25"/>
            <p:cNvSpPr/>
            <p:nvPr/>
          </p:nvSpPr>
          <p:spPr>
            <a:xfrm>
              <a:off x="63966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25"/>
            <p:cNvSpPr/>
            <p:nvPr/>
          </p:nvSpPr>
          <p:spPr>
            <a:xfrm>
              <a:off x="641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25"/>
            <p:cNvSpPr/>
            <p:nvPr/>
          </p:nvSpPr>
          <p:spPr>
            <a:xfrm>
              <a:off x="644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25"/>
            <p:cNvSpPr/>
            <p:nvPr/>
          </p:nvSpPr>
          <p:spPr>
            <a:xfrm>
              <a:off x="64665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25"/>
            <p:cNvSpPr/>
            <p:nvPr/>
          </p:nvSpPr>
          <p:spPr>
            <a:xfrm>
              <a:off x="64872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25"/>
            <p:cNvSpPr/>
            <p:nvPr/>
          </p:nvSpPr>
          <p:spPr>
            <a:xfrm>
              <a:off x="651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25"/>
            <p:cNvSpPr/>
            <p:nvPr/>
          </p:nvSpPr>
          <p:spPr>
            <a:xfrm>
              <a:off x="595332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25"/>
            <p:cNvSpPr/>
            <p:nvPr/>
          </p:nvSpPr>
          <p:spPr>
            <a:xfrm>
              <a:off x="597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25"/>
            <p:cNvSpPr/>
            <p:nvPr/>
          </p:nvSpPr>
          <p:spPr>
            <a:xfrm>
              <a:off x="599997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25"/>
            <p:cNvSpPr/>
            <p:nvPr/>
          </p:nvSpPr>
          <p:spPr>
            <a:xfrm>
              <a:off x="602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25"/>
            <p:cNvSpPr/>
            <p:nvPr/>
          </p:nvSpPr>
          <p:spPr>
            <a:xfrm>
              <a:off x="604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25"/>
            <p:cNvSpPr/>
            <p:nvPr/>
          </p:nvSpPr>
          <p:spPr>
            <a:xfrm>
              <a:off x="6067350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25"/>
            <p:cNvSpPr/>
            <p:nvPr/>
          </p:nvSpPr>
          <p:spPr>
            <a:xfrm>
              <a:off x="609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25"/>
            <p:cNvSpPr/>
            <p:nvPr/>
          </p:nvSpPr>
          <p:spPr>
            <a:xfrm>
              <a:off x="61166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25"/>
            <p:cNvSpPr/>
            <p:nvPr/>
          </p:nvSpPr>
          <p:spPr>
            <a:xfrm>
              <a:off x="61399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25"/>
            <p:cNvSpPr/>
            <p:nvPr/>
          </p:nvSpPr>
          <p:spPr>
            <a:xfrm>
              <a:off x="61606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25"/>
            <p:cNvSpPr/>
            <p:nvPr/>
          </p:nvSpPr>
          <p:spPr>
            <a:xfrm>
              <a:off x="61866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25"/>
            <p:cNvSpPr/>
            <p:nvPr/>
          </p:nvSpPr>
          <p:spPr>
            <a:xfrm>
              <a:off x="620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25"/>
            <p:cNvSpPr/>
            <p:nvPr/>
          </p:nvSpPr>
          <p:spPr>
            <a:xfrm>
              <a:off x="62332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25"/>
            <p:cNvSpPr/>
            <p:nvPr/>
          </p:nvSpPr>
          <p:spPr>
            <a:xfrm>
              <a:off x="62566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25"/>
            <p:cNvSpPr/>
            <p:nvPr/>
          </p:nvSpPr>
          <p:spPr>
            <a:xfrm>
              <a:off x="627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25"/>
            <p:cNvSpPr/>
            <p:nvPr/>
          </p:nvSpPr>
          <p:spPr>
            <a:xfrm>
              <a:off x="630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25"/>
            <p:cNvSpPr/>
            <p:nvPr/>
          </p:nvSpPr>
          <p:spPr>
            <a:xfrm>
              <a:off x="63239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25"/>
            <p:cNvSpPr/>
            <p:nvPr/>
          </p:nvSpPr>
          <p:spPr>
            <a:xfrm>
              <a:off x="634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25"/>
            <p:cNvSpPr/>
            <p:nvPr/>
          </p:nvSpPr>
          <p:spPr>
            <a:xfrm>
              <a:off x="637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25"/>
            <p:cNvSpPr/>
            <p:nvPr/>
          </p:nvSpPr>
          <p:spPr>
            <a:xfrm>
              <a:off x="63966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25"/>
            <p:cNvSpPr/>
            <p:nvPr/>
          </p:nvSpPr>
          <p:spPr>
            <a:xfrm>
              <a:off x="641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25"/>
            <p:cNvSpPr/>
            <p:nvPr/>
          </p:nvSpPr>
          <p:spPr>
            <a:xfrm>
              <a:off x="644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25"/>
            <p:cNvSpPr/>
            <p:nvPr/>
          </p:nvSpPr>
          <p:spPr>
            <a:xfrm>
              <a:off x="64665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25"/>
            <p:cNvSpPr/>
            <p:nvPr/>
          </p:nvSpPr>
          <p:spPr>
            <a:xfrm>
              <a:off x="6487275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25"/>
            <p:cNvSpPr/>
            <p:nvPr/>
          </p:nvSpPr>
          <p:spPr>
            <a:xfrm>
              <a:off x="651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25"/>
            <p:cNvSpPr/>
            <p:nvPr/>
          </p:nvSpPr>
          <p:spPr>
            <a:xfrm>
              <a:off x="595332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25"/>
            <p:cNvSpPr/>
            <p:nvPr/>
          </p:nvSpPr>
          <p:spPr>
            <a:xfrm>
              <a:off x="597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25"/>
            <p:cNvSpPr/>
            <p:nvPr/>
          </p:nvSpPr>
          <p:spPr>
            <a:xfrm>
              <a:off x="599997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25"/>
            <p:cNvSpPr/>
            <p:nvPr/>
          </p:nvSpPr>
          <p:spPr>
            <a:xfrm>
              <a:off x="602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25"/>
            <p:cNvSpPr/>
            <p:nvPr/>
          </p:nvSpPr>
          <p:spPr>
            <a:xfrm>
              <a:off x="604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25"/>
            <p:cNvSpPr/>
            <p:nvPr/>
          </p:nvSpPr>
          <p:spPr>
            <a:xfrm>
              <a:off x="6067350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25"/>
            <p:cNvSpPr/>
            <p:nvPr/>
          </p:nvSpPr>
          <p:spPr>
            <a:xfrm>
              <a:off x="609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25"/>
            <p:cNvSpPr/>
            <p:nvPr/>
          </p:nvSpPr>
          <p:spPr>
            <a:xfrm>
              <a:off x="61166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25"/>
            <p:cNvSpPr/>
            <p:nvPr/>
          </p:nvSpPr>
          <p:spPr>
            <a:xfrm>
              <a:off x="61399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25"/>
            <p:cNvSpPr/>
            <p:nvPr/>
          </p:nvSpPr>
          <p:spPr>
            <a:xfrm>
              <a:off x="61606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25"/>
            <p:cNvSpPr/>
            <p:nvPr/>
          </p:nvSpPr>
          <p:spPr>
            <a:xfrm>
              <a:off x="61866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25"/>
            <p:cNvSpPr/>
            <p:nvPr/>
          </p:nvSpPr>
          <p:spPr>
            <a:xfrm>
              <a:off x="620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25"/>
            <p:cNvSpPr/>
            <p:nvPr/>
          </p:nvSpPr>
          <p:spPr>
            <a:xfrm>
              <a:off x="62332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25"/>
            <p:cNvSpPr/>
            <p:nvPr/>
          </p:nvSpPr>
          <p:spPr>
            <a:xfrm>
              <a:off x="62566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25"/>
            <p:cNvSpPr/>
            <p:nvPr/>
          </p:nvSpPr>
          <p:spPr>
            <a:xfrm>
              <a:off x="627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25"/>
            <p:cNvSpPr/>
            <p:nvPr/>
          </p:nvSpPr>
          <p:spPr>
            <a:xfrm>
              <a:off x="630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25"/>
            <p:cNvSpPr/>
            <p:nvPr/>
          </p:nvSpPr>
          <p:spPr>
            <a:xfrm>
              <a:off x="63239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25"/>
            <p:cNvSpPr/>
            <p:nvPr/>
          </p:nvSpPr>
          <p:spPr>
            <a:xfrm>
              <a:off x="634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25"/>
            <p:cNvSpPr/>
            <p:nvPr/>
          </p:nvSpPr>
          <p:spPr>
            <a:xfrm>
              <a:off x="637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25"/>
            <p:cNvSpPr/>
            <p:nvPr/>
          </p:nvSpPr>
          <p:spPr>
            <a:xfrm>
              <a:off x="63966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25"/>
            <p:cNvSpPr/>
            <p:nvPr/>
          </p:nvSpPr>
          <p:spPr>
            <a:xfrm>
              <a:off x="641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25"/>
            <p:cNvSpPr/>
            <p:nvPr/>
          </p:nvSpPr>
          <p:spPr>
            <a:xfrm>
              <a:off x="644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25"/>
            <p:cNvSpPr/>
            <p:nvPr/>
          </p:nvSpPr>
          <p:spPr>
            <a:xfrm>
              <a:off x="64665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25"/>
            <p:cNvSpPr/>
            <p:nvPr/>
          </p:nvSpPr>
          <p:spPr>
            <a:xfrm>
              <a:off x="6487275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25"/>
            <p:cNvSpPr/>
            <p:nvPr/>
          </p:nvSpPr>
          <p:spPr>
            <a:xfrm>
              <a:off x="651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25"/>
            <p:cNvSpPr/>
            <p:nvPr/>
          </p:nvSpPr>
          <p:spPr>
            <a:xfrm>
              <a:off x="595332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25"/>
            <p:cNvSpPr/>
            <p:nvPr/>
          </p:nvSpPr>
          <p:spPr>
            <a:xfrm>
              <a:off x="597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25"/>
            <p:cNvSpPr/>
            <p:nvPr/>
          </p:nvSpPr>
          <p:spPr>
            <a:xfrm>
              <a:off x="599997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25"/>
            <p:cNvSpPr/>
            <p:nvPr/>
          </p:nvSpPr>
          <p:spPr>
            <a:xfrm>
              <a:off x="602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25"/>
            <p:cNvSpPr/>
            <p:nvPr/>
          </p:nvSpPr>
          <p:spPr>
            <a:xfrm>
              <a:off x="604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25"/>
            <p:cNvSpPr/>
            <p:nvPr/>
          </p:nvSpPr>
          <p:spPr>
            <a:xfrm>
              <a:off x="6067350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25"/>
            <p:cNvSpPr/>
            <p:nvPr/>
          </p:nvSpPr>
          <p:spPr>
            <a:xfrm>
              <a:off x="609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25"/>
            <p:cNvSpPr/>
            <p:nvPr/>
          </p:nvSpPr>
          <p:spPr>
            <a:xfrm>
              <a:off x="61166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25"/>
            <p:cNvSpPr/>
            <p:nvPr/>
          </p:nvSpPr>
          <p:spPr>
            <a:xfrm>
              <a:off x="61399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25"/>
            <p:cNvSpPr/>
            <p:nvPr/>
          </p:nvSpPr>
          <p:spPr>
            <a:xfrm>
              <a:off x="61606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25"/>
            <p:cNvSpPr/>
            <p:nvPr/>
          </p:nvSpPr>
          <p:spPr>
            <a:xfrm>
              <a:off x="61866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25"/>
            <p:cNvSpPr/>
            <p:nvPr/>
          </p:nvSpPr>
          <p:spPr>
            <a:xfrm>
              <a:off x="620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25"/>
            <p:cNvSpPr/>
            <p:nvPr/>
          </p:nvSpPr>
          <p:spPr>
            <a:xfrm>
              <a:off x="62332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25"/>
            <p:cNvSpPr/>
            <p:nvPr/>
          </p:nvSpPr>
          <p:spPr>
            <a:xfrm>
              <a:off x="62566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25"/>
            <p:cNvSpPr/>
            <p:nvPr/>
          </p:nvSpPr>
          <p:spPr>
            <a:xfrm>
              <a:off x="627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25"/>
            <p:cNvSpPr/>
            <p:nvPr/>
          </p:nvSpPr>
          <p:spPr>
            <a:xfrm>
              <a:off x="630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25"/>
            <p:cNvSpPr/>
            <p:nvPr/>
          </p:nvSpPr>
          <p:spPr>
            <a:xfrm>
              <a:off x="63239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25"/>
            <p:cNvSpPr/>
            <p:nvPr/>
          </p:nvSpPr>
          <p:spPr>
            <a:xfrm>
              <a:off x="634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25"/>
            <p:cNvSpPr/>
            <p:nvPr/>
          </p:nvSpPr>
          <p:spPr>
            <a:xfrm>
              <a:off x="637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25"/>
            <p:cNvSpPr/>
            <p:nvPr/>
          </p:nvSpPr>
          <p:spPr>
            <a:xfrm>
              <a:off x="63966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25"/>
            <p:cNvSpPr/>
            <p:nvPr/>
          </p:nvSpPr>
          <p:spPr>
            <a:xfrm>
              <a:off x="641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25"/>
            <p:cNvSpPr/>
            <p:nvPr/>
          </p:nvSpPr>
          <p:spPr>
            <a:xfrm>
              <a:off x="644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25"/>
            <p:cNvSpPr/>
            <p:nvPr/>
          </p:nvSpPr>
          <p:spPr>
            <a:xfrm>
              <a:off x="64665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25"/>
            <p:cNvSpPr/>
            <p:nvPr/>
          </p:nvSpPr>
          <p:spPr>
            <a:xfrm>
              <a:off x="6487275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25"/>
            <p:cNvSpPr/>
            <p:nvPr/>
          </p:nvSpPr>
          <p:spPr>
            <a:xfrm>
              <a:off x="651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25"/>
            <p:cNvSpPr/>
            <p:nvPr/>
          </p:nvSpPr>
          <p:spPr>
            <a:xfrm>
              <a:off x="597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25"/>
            <p:cNvSpPr/>
            <p:nvPr/>
          </p:nvSpPr>
          <p:spPr>
            <a:xfrm>
              <a:off x="5999975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25"/>
            <p:cNvSpPr/>
            <p:nvPr/>
          </p:nvSpPr>
          <p:spPr>
            <a:xfrm>
              <a:off x="602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25"/>
            <p:cNvSpPr/>
            <p:nvPr/>
          </p:nvSpPr>
          <p:spPr>
            <a:xfrm>
              <a:off x="604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25"/>
            <p:cNvSpPr/>
            <p:nvPr/>
          </p:nvSpPr>
          <p:spPr>
            <a:xfrm>
              <a:off x="6067350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25"/>
            <p:cNvSpPr/>
            <p:nvPr/>
          </p:nvSpPr>
          <p:spPr>
            <a:xfrm>
              <a:off x="609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25"/>
            <p:cNvSpPr/>
            <p:nvPr/>
          </p:nvSpPr>
          <p:spPr>
            <a:xfrm>
              <a:off x="61166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25"/>
            <p:cNvSpPr/>
            <p:nvPr/>
          </p:nvSpPr>
          <p:spPr>
            <a:xfrm>
              <a:off x="61399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25"/>
            <p:cNvSpPr/>
            <p:nvPr/>
          </p:nvSpPr>
          <p:spPr>
            <a:xfrm>
              <a:off x="61606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25"/>
            <p:cNvSpPr/>
            <p:nvPr/>
          </p:nvSpPr>
          <p:spPr>
            <a:xfrm>
              <a:off x="61866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25"/>
            <p:cNvSpPr/>
            <p:nvPr/>
          </p:nvSpPr>
          <p:spPr>
            <a:xfrm>
              <a:off x="620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25"/>
            <p:cNvSpPr/>
            <p:nvPr/>
          </p:nvSpPr>
          <p:spPr>
            <a:xfrm>
              <a:off x="62332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25"/>
            <p:cNvSpPr/>
            <p:nvPr/>
          </p:nvSpPr>
          <p:spPr>
            <a:xfrm>
              <a:off x="62566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25"/>
            <p:cNvSpPr/>
            <p:nvPr/>
          </p:nvSpPr>
          <p:spPr>
            <a:xfrm>
              <a:off x="627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25"/>
            <p:cNvSpPr/>
            <p:nvPr/>
          </p:nvSpPr>
          <p:spPr>
            <a:xfrm>
              <a:off x="630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25"/>
            <p:cNvSpPr/>
            <p:nvPr/>
          </p:nvSpPr>
          <p:spPr>
            <a:xfrm>
              <a:off x="63239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25"/>
            <p:cNvSpPr/>
            <p:nvPr/>
          </p:nvSpPr>
          <p:spPr>
            <a:xfrm>
              <a:off x="634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25"/>
            <p:cNvSpPr/>
            <p:nvPr/>
          </p:nvSpPr>
          <p:spPr>
            <a:xfrm>
              <a:off x="637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25"/>
            <p:cNvSpPr/>
            <p:nvPr/>
          </p:nvSpPr>
          <p:spPr>
            <a:xfrm>
              <a:off x="639660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25"/>
            <p:cNvSpPr/>
            <p:nvPr/>
          </p:nvSpPr>
          <p:spPr>
            <a:xfrm>
              <a:off x="641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25"/>
            <p:cNvSpPr/>
            <p:nvPr/>
          </p:nvSpPr>
          <p:spPr>
            <a:xfrm>
              <a:off x="644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25"/>
            <p:cNvSpPr/>
            <p:nvPr/>
          </p:nvSpPr>
          <p:spPr>
            <a:xfrm>
              <a:off x="64665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25"/>
            <p:cNvSpPr/>
            <p:nvPr/>
          </p:nvSpPr>
          <p:spPr>
            <a:xfrm>
              <a:off x="6487275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25"/>
            <p:cNvSpPr/>
            <p:nvPr/>
          </p:nvSpPr>
          <p:spPr>
            <a:xfrm>
              <a:off x="651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25"/>
            <p:cNvSpPr/>
            <p:nvPr/>
          </p:nvSpPr>
          <p:spPr>
            <a:xfrm>
              <a:off x="597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25"/>
            <p:cNvSpPr/>
            <p:nvPr/>
          </p:nvSpPr>
          <p:spPr>
            <a:xfrm>
              <a:off x="5999975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25"/>
            <p:cNvSpPr/>
            <p:nvPr/>
          </p:nvSpPr>
          <p:spPr>
            <a:xfrm>
              <a:off x="602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25"/>
            <p:cNvSpPr/>
            <p:nvPr/>
          </p:nvSpPr>
          <p:spPr>
            <a:xfrm>
              <a:off x="604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25"/>
            <p:cNvSpPr/>
            <p:nvPr/>
          </p:nvSpPr>
          <p:spPr>
            <a:xfrm>
              <a:off x="6067350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25"/>
            <p:cNvSpPr/>
            <p:nvPr/>
          </p:nvSpPr>
          <p:spPr>
            <a:xfrm>
              <a:off x="609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25"/>
            <p:cNvSpPr/>
            <p:nvPr/>
          </p:nvSpPr>
          <p:spPr>
            <a:xfrm>
              <a:off x="61166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25"/>
            <p:cNvSpPr/>
            <p:nvPr/>
          </p:nvSpPr>
          <p:spPr>
            <a:xfrm>
              <a:off x="61399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25"/>
            <p:cNvSpPr/>
            <p:nvPr/>
          </p:nvSpPr>
          <p:spPr>
            <a:xfrm>
              <a:off x="61606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25"/>
            <p:cNvSpPr/>
            <p:nvPr/>
          </p:nvSpPr>
          <p:spPr>
            <a:xfrm>
              <a:off x="61866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25"/>
            <p:cNvSpPr/>
            <p:nvPr/>
          </p:nvSpPr>
          <p:spPr>
            <a:xfrm>
              <a:off x="620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25"/>
            <p:cNvSpPr/>
            <p:nvPr/>
          </p:nvSpPr>
          <p:spPr>
            <a:xfrm>
              <a:off x="62332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25"/>
            <p:cNvSpPr/>
            <p:nvPr/>
          </p:nvSpPr>
          <p:spPr>
            <a:xfrm>
              <a:off x="62566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25"/>
            <p:cNvSpPr/>
            <p:nvPr/>
          </p:nvSpPr>
          <p:spPr>
            <a:xfrm>
              <a:off x="627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25"/>
            <p:cNvSpPr/>
            <p:nvPr/>
          </p:nvSpPr>
          <p:spPr>
            <a:xfrm>
              <a:off x="630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25"/>
            <p:cNvSpPr/>
            <p:nvPr/>
          </p:nvSpPr>
          <p:spPr>
            <a:xfrm>
              <a:off x="63239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25"/>
            <p:cNvSpPr/>
            <p:nvPr/>
          </p:nvSpPr>
          <p:spPr>
            <a:xfrm>
              <a:off x="634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25"/>
            <p:cNvSpPr/>
            <p:nvPr/>
          </p:nvSpPr>
          <p:spPr>
            <a:xfrm>
              <a:off x="637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25"/>
            <p:cNvSpPr/>
            <p:nvPr/>
          </p:nvSpPr>
          <p:spPr>
            <a:xfrm>
              <a:off x="639660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25"/>
            <p:cNvSpPr/>
            <p:nvPr/>
          </p:nvSpPr>
          <p:spPr>
            <a:xfrm>
              <a:off x="641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25"/>
            <p:cNvSpPr/>
            <p:nvPr/>
          </p:nvSpPr>
          <p:spPr>
            <a:xfrm>
              <a:off x="644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25"/>
            <p:cNvSpPr/>
            <p:nvPr/>
          </p:nvSpPr>
          <p:spPr>
            <a:xfrm>
              <a:off x="64665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25"/>
            <p:cNvSpPr/>
            <p:nvPr/>
          </p:nvSpPr>
          <p:spPr>
            <a:xfrm>
              <a:off x="6487275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25"/>
            <p:cNvSpPr/>
            <p:nvPr/>
          </p:nvSpPr>
          <p:spPr>
            <a:xfrm>
              <a:off x="651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25"/>
            <p:cNvSpPr/>
            <p:nvPr/>
          </p:nvSpPr>
          <p:spPr>
            <a:xfrm>
              <a:off x="5999975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25"/>
            <p:cNvSpPr/>
            <p:nvPr/>
          </p:nvSpPr>
          <p:spPr>
            <a:xfrm>
              <a:off x="602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25"/>
            <p:cNvSpPr/>
            <p:nvPr/>
          </p:nvSpPr>
          <p:spPr>
            <a:xfrm>
              <a:off x="60466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25"/>
            <p:cNvSpPr/>
            <p:nvPr/>
          </p:nvSpPr>
          <p:spPr>
            <a:xfrm>
              <a:off x="6067350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25"/>
            <p:cNvSpPr/>
            <p:nvPr/>
          </p:nvSpPr>
          <p:spPr>
            <a:xfrm>
              <a:off x="609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25"/>
            <p:cNvSpPr/>
            <p:nvPr/>
          </p:nvSpPr>
          <p:spPr>
            <a:xfrm>
              <a:off x="61166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25"/>
            <p:cNvSpPr/>
            <p:nvPr/>
          </p:nvSpPr>
          <p:spPr>
            <a:xfrm>
              <a:off x="61399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25"/>
            <p:cNvSpPr/>
            <p:nvPr/>
          </p:nvSpPr>
          <p:spPr>
            <a:xfrm>
              <a:off x="61606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25"/>
            <p:cNvSpPr/>
            <p:nvPr/>
          </p:nvSpPr>
          <p:spPr>
            <a:xfrm>
              <a:off x="61866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25"/>
            <p:cNvSpPr/>
            <p:nvPr/>
          </p:nvSpPr>
          <p:spPr>
            <a:xfrm>
              <a:off x="620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25"/>
            <p:cNvSpPr/>
            <p:nvPr/>
          </p:nvSpPr>
          <p:spPr>
            <a:xfrm>
              <a:off x="62332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25"/>
            <p:cNvSpPr/>
            <p:nvPr/>
          </p:nvSpPr>
          <p:spPr>
            <a:xfrm>
              <a:off x="62566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25"/>
            <p:cNvSpPr/>
            <p:nvPr/>
          </p:nvSpPr>
          <p:spPr>
            <a:xfrm>
              <a:off x="627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25"/>
            <p:cNvSpPr/>
            <p:nvPr/>
          </p:nvSpPr>
          <p:spPr>
            <a:xfrm>
              <a:off x="630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25"/>
            <p:cNvSpPr/>
            <p:nvPr/>
          </p:nvSpPr>
          <p:spPr>
            <a:xfrm>
              <a:off x="63239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25"/>
            <p:cNvSpPr/>
            <p:nvPr/>
          </p:nvSpPr>
          <p:spPr>
            <a:xfrm>
              <a:off x="634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25"/>
            <p:cNvSpPr/>
            <p:nvPr/>
          </p:nvSpPr>
          <p:spPr>
            <a:xfrm>
              <a:off x="637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25"/>
            <p:cNvSpPr/>
            <p:nvPr/>
          </p:nvSpPr>
          <p:spPr>
            <a:xfrm>
              <a:off x="639660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25"/>
            <p:cNvSpPr/>
            <p:nvPr/>
          </p:nvSpPr>
          <p:spPr>
            <a:xfrm>
              <a:off x="641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25"/>
            <p:cNvSpPr/>
            <p:nvPr/>
          </p:nvSpPr>
          <p:spPr>
            <a:xfrm>
              <a:off x="644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25"/>
            <p:cNvSpPr/>
            <p:nvPr/>
          </p:nvSpPr>
          <p:spPr>
            <a:xfrm>
              <a:off x="64665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25"/>
            <p:cNvSpPr/>
            <p:nvPr/>
          </p:nvSpPr>
          <p:spPr>
            <a:xfrm>
              <a:off x="6487275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25"/>
            <p:cNvSpPr/>
            <p:nvPr/>
          </p:nvSpPr>
          <p:spPr>
            <a:xfrm>
              <a:off x="651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25"/>
            <p:cNvSpPr/>
            <p:nvPr/>
          </p:nvSpPr>
          <p:spPr>
            <a:xfrm>
              <a:off x="5999975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25"/>
            <p:cNvSpPr/>
            <p:nvPr/>
          </p:nvSpPr>
          <p:spPr>
            <a:xfrm>
              <a:off x="602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25"/>
            <p:cNvSpPr/>
            <p:nvPr/>
          </p:nvSpPr>
          <p:spPr>
            <a:xfrm>
              <a:off x="60466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25"/>
            <p:cNvSpPr/>
            <p:nvPr/>
          </p:nvSpPr>
          <p:spPr>
            <a:xfrm>
              <a:off x="6067350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25"/>
            <p:cNvSpPr/>
            <p:nvPr/>
          </p:nvSpPr>
          <p:spPr>
            <a:xfrm>
              <a:off x="609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25"/>
            <p:cNvSpPr/>
            <p:nvPr/>
          </p:nvSpPr>
          <p:spPr>
            <a:xfrm>
              <a:off x="61166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25"/>
            <p:cNvSpPr/>
            <p:nvPr/>
          </p:nvSpPr>
          <p:spPr>
            <a:xfrm>
              <a:off x="61399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25"/>
            <p:cNvSpPr/>
            <p:nvPr/>
          </p:nvSpPr>
          <p:spPr>
            <a:xfrm>
              <a:off x="61606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25"/>
            <p:cNvSpPr/>
            <p:nvPr/>
          </p:nvSpPr>
          <p:spPr>
            <a:xfrm>
              <a:off x="61866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25"/>
            <p:cNvSpPr/>
            <p:nvPr/>
          </p:nvSpPr>
          <p:spPr>
            <a:xfrm>
              <a:off x="620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25"/>
            <p:cNvSpPr/>
            <p:nvPr/>
          </p:nvSpPr>
          <p:spPr>
            <a:xfrm>
              <a:off x="62332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25"/>
            <p:cNvSpPr/>
            <p:nvPr/>
          </p:nvSpPr>
          <p:spPr>
            <a:xfrm>
              <a:off x="62566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25"/>
            <p:cNvSpPr/>
            <p:nvPr/>
          </p:nvSpPr>
          <p:spPr>
            <a:xfrm>
              <a:off x="627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25"/>
            <p:cNvSpPr/>
            <p:nvPr/>
          </p:nvSpPr>
          <p:spPr>
            <a:xfrm>
              <a:off x="630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25"/>
            <p:cNvSpPr/>
            <p:nvPr/>
          </p:nvSpPr>
          <p:spPr>
            <a:xfrm>
              <a:off x="63239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25"/>
            <p:cNvSpPr/>
            <p:nvPr/>
          </p:nvSpPr>
          <p:spPr>
            <a:xfrm>
              <a:off x="634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25"/>
            <p:cNvSpPr/>
            <p:nvPr/>
          </p:nvSpPr>
          <p:spPr>
            <a:xfrm>
              <a:off x="637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25"/>
            <p:cNvSpPr/>
            <p:nvPr/>
          </p:nvSpPr>
          <p:spPr>
            <a:xfrm>
              <a:off x="639660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25"/>
            <p:cNvSpPr/>
            <p:nvPr/>
          </p:nvSpPr>
          <p:spPr>
            <a:xfrm>
              <a:off x="641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25"/>
            <p:cNvSpPr/>
            <p:nvPr/>
          </p:nvSpPr>
          <p:spPr>
            <a:xfrm>
              <a:off x="644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25"/>
            <p:cNvSpPr/>
            <p:nvPr/>
          </p:nvSpPr>
          <p:spPr>
            <a:xfrm>
              <a:off x="64665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25"/>
            <p:cNvSpPr/>
            <p:nvPr/>
          </p:nvSpPr>
          <p:spPr>
            <a:xfrm>
              <a:off x="6487275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25"/>
            <p:cNvSpPr/>
            <p:nvPr/>
          </p:nvSpPr>
          <p:spPr>
            <a:xfrm>
              <a:off x="651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25"/>
            <p:cNvSpPr/>
            <p:nvPr/>
          </p:nvSpPr>
          <p:spPr>
            <a:xfrm>
              <a:off x="602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25"/>
            <p:cNvSpPr/>
            <p:nvPr/>
          </p:nvSpPr>
          <p:spPr>
            <a:xfrm>
              <a:off x="60466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25"/>
            <p:cNvSpPr/>
            <p:nvPr/>
          </p:nvSpPr>
          <p:spPr>
            <a:xfrm>
              <a:off x="6067350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25"/>
            <p:cNvSpPr/>
            <p:nvPr/>
          </p:nvSpPr>
          <p:spPr>
            <a:xfrm>
              <a:off x="609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25"/>
            <p:cNvSpPr/>
            <p:nvPr/>
          </p:nvSpPr>
          <p:spPr>
            <a:xfrm>
              <a:off x="61166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25"/>
            <p:cNvSpPr/>
            <p:nvPr/>
          </p:nvSpPr>
          <p:spPr>
            <a:xfrm>
              <a:off x="61399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25"/>
            <p:cNvSpPr/>
            <p:nvPr/>
          </p:nvSpPr>
          <p:spPr>
            <a:xfrm>
              <a:off x="61606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25"/>
            <p:cNvSpPr/>
            <p:nvPr/>
          </p:nvSpPr>
          <p:spPr>
            <a:xfrm>
              <a:off x="61866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25"/>
            <p:cNvSpPr/>
            <p:nvPr/>
          </p:nvSpPr>
          <p:spPr>
            <a:xfrm>
              <a:off x="620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25"/>
            <p:cNvSpPr/>
            <p:nvPr/>
          </p:nvSpPr>
          <p:spPr>
            <a:xfrm>
              <a:off x="62332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25"/>
            <p:cNvSpPr/>
            <p:nvPr/>
          </p:nvSpPr>
          <p:spPr>
            <a:xfrm>
              <a:off x="62566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25"/>
            <p:cNvSpPr/>
            <p:nvPr/>
          </p:nvSpPr>
          <p:spPr>
            <a:xfrm>
              <a:off x="627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25"/>
            <p:cNvSpPr/>
            <p:nvPr/>
          </p:nvSpPr>
          <p:spPr>
            <a:xfrm>
              <a:off x="630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25"/>
            <p:cNvSpPr/>
            <p:nvPr/>
          </p:nvSpPr>
          <p:spPr>
            <a:xfrm>
              <a:off x="63239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25"/>
            <p:cNvSpPr/>
            <p:nvPr/>
          </p:nvSpPr>
          <p:spPr>
            <a:xfrm>
              <a:off x="634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25"/>
            <p:cNvSpPr/>
            <p:nvPr/>
          </p:nvSpPr>
          <p:spPr>
            <a:xfrm>
              <a:off x="637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25"/>
            <p:cNvSpPr/>
            <p:nvPr/>
          </p:nvSpPr>
          <p:spPr>
            <a:xfrm>
              <a:off x="639660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25"/>
            <p:cNvSpPr/>
            <p:nvPr/>
          </p:nvSpPr>
          <p:spPr>
            <a:xfrm>
              <a:off x="641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25"/>
            <p:cNvSpPr/>
            <p:nvPr/>
          </p:nvSpPr>
          <p:spPr>
            <a:xfrm>
              <a:off x="644325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25"/>
            <p:cNvSpPr/>
            <p:nvPr/>
          </p:nvSpPr>
          <p:spPr>
            <a:xfrm>
              <a:off x="64665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25"/>
            <p:cNvSpPr/>
            <p:nvPr/>
          </p:nvSpPr>
          <p:spPr>
            <a:xfrm>
              <a:off x="6487275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25"/>
            <p:cNvSpPr/>
            <p:nvPr/>
          </p:nvSpPr>
          <p:spPr>
            <a:xfrm>
              <a:off x="60466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25"/>
            <p:cNvSpPr/>
            <p:nvPr/>
          </p:nvSpPr>
          <p:spPr>
            <a:xfrm>
              <a:off x="6067350" y="38514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25"/>
            <p:cNvSpPr/>
            <p:nvPr/>
          </p:nvSpPr>
          <p:spPr>
            <a:xfrm>
              <a:off x="60933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25"/>
            <p:cNvSpPr/>
            <p:nvPr/>
          </p:nvSpPr>
          <p:spPr>
            <a:xfrm>
              <a:off x="61166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25"/>
            <p:cNvSpPr/>
            <p:nvPr/>
          </p:nvSpPr>
          <p:spPr>
            <a:xfrm>
              <a:off x="61399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25"/>
            <p:cNvSpPr/>
            <p:nvPr/>
          </p:nvSpPr>
          <p:spPr>
            <a:xfrm>
              <a:off x="61606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25"/>
            <p:cNvSpPr/>
            <p:nvPr/>
          </p:nvSpPr>
          <p:spPr>
            <a:xfrm>
              <a:off x="61866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25"/>
            <p:cNvSpPr/>
            <p:nvPr/>
          </p:nvSpPr>
          <p:spPr>
            <a:xfrm>
              <a:off x="620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25"/>
            <p:cNvSpPr/>
            <p:nvPr/>
          </p:nvSpPr>
          <p:spPr>
            <a:xfrm>
              <a:off x="62332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25"/>
            <p:cNvSpPr/>
            <p:nvPr/>
          </p:nvSpPr>
          <p:spPr>
            <a:xfrm>
              <a:off x="62566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25"/>
            <p:cNvSpPr/>
            <p:nvPr/>
          </p:nvSpPr>
          <p:spPr>
            <a:xfrm>
              <a:off x="627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25"/>
            <p:cNvSpPr/>
            <p:nvPr/>
          </p:nvSpPr>
          <p:spPr>
            <a:xfrm>
              <a:off x="630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25"/>
            <p:cNvSpPr/>
            <p:nvPr/>
          </p:nvSpPr>
          <p:spPr>
            <a:xfrm>
              <a:off x="63239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25"/>
            <p:cNvSpPr/>
            <p:nvPr/>
          </p:nvSpPr>
          <p:spPr>
            <a:xfrm>
              <a:off x="634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25"/>
            <p:cNvSpPr/>
            <p:nvPr/>
          </p:nvSpPr>
          <p:spPr>
            <a:xfrm>
              <a:off x="637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25"/>
            <p:cNvSpPr/>
            <p:nvPr/>
          </p:nvSpPr>
          <p:spPr>
            <a:xfrm>
              <a:off x="639660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25"/>
            <p:cNvSpPr/>
            <p:nvPr/>
          </p:nvSpPr>
          <p:spPr>
            <a:xfrm>
              <a:off x="641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25"/>
            <p:cNvSpPr/>
            <p:nvPr/>
          </p:nvSpPr>
          <p:spPr>
            <a:xfrm>
              <a:off x="644325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25"/>
            <p:cNvSpPr/>
            <p:nvPr/>
          </p:nvSpPr>
          <p:spPr>
            <a:xfrm>
              <a:off x="64665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25"/>
            <p:cNvSpPr/>
            <p:nvPr/>
          </p:nvSpPr>
          <p:spPr>
            <a:xfrm>
              <a:off x="6067350" y="38314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25"/>
            <p:cNvSpPr/>
            <p:nvPr/>
          </p:nvSpPr>
          <p:spPr>
            <a:xfrm>
              <a:off x="60933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25"/>
            <p:cNvSpPr/>
            <p:nvPr/>
          </p:nvSpPr>
          <p:spPr>
            <a:xfrm>
              <a:off x="61166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25"/>
            <p:cNvSpPr/>
            <p:nvPr/>
          </p:nvSpPr>
          <p:spPr>
            <a:xfrm>
              <a:off x="61399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25"/>
            <p:cNvSpPr/>
            <p:nvPr/>
          </p:nvSpPr>
          <p:spPr>
            <a:xfrm>
              <a:off x="61606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25"/>
            <p:cNvSpPr/>
            <p:nvPr/>
          </p:nvSpPr>
          <p:spPr>
            <a:xfrm>
              <a:off x="61866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25"/>
            <p:cNvSpPr/>
            <p:nvPr/>
          </p:nvSpPr>
          <p:spPr>
            <a:xfrm>
              <a:off x="620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25"/>
            <p:cNvSpPr/>
            <p:nvPr/>
          </p:nvSpPr>
          <p:spPr>
            <a:xfrm>
              <a:off x="62332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25"/>
            <p:cNvSpPr/>
            <p:nvPr/>
          </p:nvSpPr>
          <p:spPr>
            <a:xfrm>
              <a:off x="62566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25"/>
            <p:cNvSpPr/>
            <p:nvPr/>
          </p:nvSpPr>
          <p:spPr>
            <a:xfrm>
              <a:off x="627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25"/>
            <p:cNvSpPr/>
            <p:nvPr/>
          </p:nvSpPr>
          <p:spPr>
            <a:xfrm>
              <a:off x="630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25"/>
            <p:cNvSpPr/>
            <p:nvPr/>
          </p:nvSpPr>
          <p:spPr>
            <a:xfrm>
              <a:off x="63239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25"/>
            <p:cNvSpPr/>
            <p:nvPr/>
          </p:nvSpPr>
          <p:spPr>
            <a:xfrm>
              <a:off x="634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25"/>
            <p:cNvSpPr/>
            <p:nvPr/>
          </p:nvSpPr>
          <p:spPr>
            <a:xfrm>
              <a:off x="637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25"/>
            <p:cNvSpPr/>
            <p:nvPr/>
          </p:nvSpPr>
          <p:spPr>
            <a:xfrm>
              <a:off x="639660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25"/>
            <p:cNvSpPr/>
            <p:nvPr/>
          </p:nvSpPr>
          <p:spPr>
            <a:xfrm>
              <a:off x="641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25"/>
            <p:cNvSpPr/>
            <p:nvPr/>
          </p:nvSpPr>
          <p:spPr>
            <a:xfrm>
              <a:off x="644325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25"/>
            <p:cNvSpPr/>
            <p:nvPr/>
          </p:nvSpPr>
          <p:spPr>
            <a:xfrm>
              <a:off x="60933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25"/>
            <p:cNvSpPr/>
            <p:nvPr/>
          </p:nvSpPr>
          <p:spPr>
            <a:xfrm>
              <a:off x="61166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25"/>
            <p:cNvSpPr/>
            <p:nvPr/>
          </p:nvSpPr>
          <p:spPr>
            <a:xfrm>
              <a:off x="61399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25"/>
            <p:cNvSpPr/>
            <p:nvPr/>
          </p:nvSpPr>
          <p:spPr>
            <a:xfrm>
              <a:off x="61606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25"/>
            <p:cNvSpPr/>
            <p:nvPr/>
          </p:nvSpPr>
          <p:spPr>
            <a:xfrm>
              <a:off x="61866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25"/>
            <p:cNvSpPr/>
            <p:nvPr/>
          </p:nvSpPr>
          <p:spPr>
            <a:xfrm>
              <a:off x="620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25"/>
            <p:cNvSpPr/>
            <p:nvPr/>
          </p:nvSpPr>
          <p:spPr>
            <a:xfrm>
              <a:off x="62332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25"/>
            <p:cNvSpPr/>
            <p:nvPr/>
          </p:nvSpPr>
          <p:spPr>
            <a:xfrm>
              <a:off x="62566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25"/>
            <p:cNvSpPr/>
            <p:nvPr/>
          </p:nvSpPr>
          <p:spPr>
            <a:xfrm>
              <a:off x="627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25"/>
            <p:cNvSpPr/>
            <p:nvPr/>
          </p:nvSpPr>
          <p:spPr>
            <a:xfrm>
              <a:off x="630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25"/>
            <p:cNvSpPr/>
            <p:nvPr/>
          </p:nvSpPr>
          <p:spPr>
            <a:xfrm>
              <a:off x="63239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25"/>
            <p:cNvSpPr/>
            <p:nvPr/>
          </p:nvSpPr>
          <p:spPr>
            <a:xfrm>
              <a:off x="634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25"/>
            <p:cNvSpPr/>
            <p:nvPr/>
          </p:nvSpPr>
          <p:spPr>
            <a:xfrm>
              <a:off x="637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25"/>
            <p:cNvSpPr/>
            <p:nvPr/>
          </p:nvSpPr>
          <p:spPr>
            <a:xfrm>
              <a:off x="6396600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25"/>
            <p:cNvSpPr/>
            <p:nvPr/>
          </p:nvSpPr>
          <p:spPr>
            <a:xfrm>
              <a:off x="641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25"/>
            <p:cNvSpPr/>
            <p:nvPr/>
          </p:nvSpPr>
          <p:spPr>
            <a:xfrm>
              <a:off x="61399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25"/>
            <p:cNvSpPr/>
            <p:nvPr/>
          </p:nvSpPr>
          <p:spPr>
            <a:xfrm>
              <a:off x="61606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25"/>
            <p:cNvSpPr/>
            <p:nvPr/>
          </p:nvSpPr>
          <p:spPr>
            <a:xfrm>
              <a:off x="618662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25"/>
            <p:cNvSpPr/>
            <p:nvPr/>
          </p:nvSpPr>
          <p:spPr>
            <a:xfrm>
              <a:off x="620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25"/>
            <p:cNvSpPr/>
            <p:nvPr/>
          </p:nvSpPr>
          <p:spPr>
            <a:xfrm>
              <a:off x="62332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25"/>
            <p:cNvSpPr/>
            <p:nvPr/>
          </p:nvSpPr>
          <p:spPr>
            <a:xfrm>
              <a:off x="62566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25"/>
            <p:cNvSpPr/>
            <p:nvPr/>
          </p:nvSpPr>
          <p:spPr>
            <a:xfrm>
              <a:off x="627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25"/>
            <p:cNvSpPr/>
            <p:nvPr/>
          </p:nvSpPr>
          <p:spPr>
            <a:xfrm>
              <a:off x="630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25"/>
            <p:cNvSpPr/>
            <p:nvPr/>
          </p:nvSpPr>
          <p:spPr>
            <a:xfrm>
              <a:off x="63239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25"/>
            <p:cNvSpPr/>
            <p:nvPr/>
          </p:nvSpPr>
          <p:spPr>
            <a:xfrm>
              <a:off x="63499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25"/>
            <p:cNvSpPr/>
            <p:nvPr/>
          </p:nvSpPr>
          <p:spPr>
            <a:xfrm>
              <a:off x="637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25"/>
            <p:cNvSpPr/>
            <p:nvPr/>
          </p:nvSpPr>
          <p:spPr>
            <a:xfrm>
              <a:off x="618662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25"/>
            <p:cNvSpPr/>
            <p:nvPr/>
          </p:nvSpPr>
          <p:spPr>
            <a:xfrm>
              <a:off x="620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25"/>
            <p:cNvSpPr/>
            <p:nvPr/>
          </p:nvSpPr>
          <p:spPr>
            <a:xfrm>
              <a:off x="623327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25"/>
            <p:cNvSpPr/>
            <p:nvPr/>
          </p:nvSpPr>
          <p:spPr>
            <a:xfrm>
              <a:off x="625660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25"/>
            <p:cNvSpPr/>
            <p:nvPr/>
          </p:nvSpPr>
          <p:spPr>
            <a:xfrm>
              <a:off x="627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25"/>
            <p:cNvSpPr/>
            <p:nvPr/>
          </p:nvSpPr>
          <p:spPr>
            <a:xfrm>
              <a:off x="63032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25"/>
            <p:cNvSpPr/>
            <p:nvPr/>
          </p:nvSpPr>
          <p:spPr>
            <a:xfrm>
              <a:off x="6323950" y="37713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25"/>
            <p:cNvSpPr/>
            <p:nvPr/>
          </p:nvSpPr>
          <p:spPr>
            <a:xfrm>
              <a:off x="61399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25"/>
            <p:cNvSpPr/>
            <p:nvPr/>
          </p:nvSpPr>
          <p:spPr>
            <a:xfrm>
              <a:off x="61606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25"/>
            <p:cNvSpPr/>
            <p:nvPr/>
          </p:nvSpPr>
          <p:spPr>
            <a:xfrm>
              <a:off x="618662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25"/>
            <p:cNvSpPr/>
            <p:nvPr/>
          </p:nvSpPr>
          <p:spPr>
            <a:xfrm>
              <a:off x="620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25"/>
            <p:cNvSpPr/>
            <p:nvPr/>
          </p:nvSpPr>
          <p:spPr>
            <a:xfrm>
              <a:off x="62332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25"/>
            <p:cNvSpPr/>
            <p:nvPr/>
          </p:nvSpPr>
          <p:spPr>
            <a:xfrm>
              <a:off x="62566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25"/>
            <p:cNvSpPr/>
            <p:nvPr/>
          </p:nvSpPr>
          <p:spPr>
            <a:xfrm>
              <a:off x="627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25"/>
            <p:cNvSpPr/>
            <p:nvPr/>
          </p:nvSpPr>
          <p:spPr>
            <a:xfrm>
              <a:off x="630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25"/>
            <p:cNvSpPr/>
            <p:nvPr/>
          </p:nvSpPr>
          <p:spPr>
            <a:xfrm>
              <a:off x="63239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25"/>
            <p:cNvSpPr/>
            <p:nvPr/>
          </p:nvSpPr>
          <p:spPr>
            <a:xfrm>
              <a:off x="63499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25"/>
            <p:cNvSpPr/>
            <p:nvPr/>
          </p:nvSpPr>
          <p:spPr>
            <a:xfrm>
              <a:off x="637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25"/>
            <p:cNvSpPr/>
            <p:nvPr/>
          </p:nvSpPr>
          <p:spPr>
            <a:xfrm>
              <a:off x="60933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25"/>
            <p:cNvSpPr/>
            <p:nvPr/>
          </p:nvSpPr>
          <p:spPr>
            <a:xfrm>
              <a:off x="61166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25"/>
            <p:cNvSpPr/>
            <p:nvPr/>
          </p:nvSpPr>
          <p:spPr>
            <a:xfrm>
              <a:off x="61399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25"/>
            <p:cNvSpPr/>
            <p:nvPr/>
          </p:nvSpPr>
          <p:spPr>
            <a:xfrm>
              <a:off x="61606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25"/>
            <p:cNvSpPr/>
            <p:nvPr/>
          </p:nvSpPr>
          <p:spPr>
            <a:xfrm>
              <a:off x="61866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25"/>
            <p:cNvSpPr/>
            <p:nvPr/>
          </p:nvSpPr>
          <p:spPr>
            <a:xfrm>
              <a:off x="618662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25"/>
            <p:cNvSpPr/>
            <p:nvPr/>
          </p:nvSpPr>
          <p:spPr>
            <a:xfrm>
              <a:off x="620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25"/>
            <p:cNvSpPr/>
            <p:nvPr/>
          </p:nvSpPr>
          <p:spPr>
            <a:xfrm>
              <a:off x="623327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25"/>
            <p:cNvSpPr/>
            <p:nvPr/>
          </p:nvSpPr>
          <p:spPr>
            <a:xfrm>
              <a:off x="625660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25"/>
            <p:cNvSpPr/>
            <p:nvPr/>
          </p:nvSpPr>
          <p:spPr>
            <a:xfrm>
              <a:off x="627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25"/>
            <p:cNvSpPr/>
            <p:nvPr/>
          </p:nvSpPr>
          <p:spPr>
            <a:xfrm>
              <a:off x="63032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25"/>
            <p:cNvSpPr/>
            <p:nvPr/>
          </p:nvSpPr>
          <p:spPr>
            <a:xfrm>
              <a:off x="6323950" y="441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25"/>
            <p:cNvSpPr/>
            <p:nvPr/>
          </p:nvSpPr>
          <p:spPr>
            <a:xfrm>
              <a:off x="620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25"/>
            <p:cNvSpPr/>
            <p:nvPr/>
          </p:nvSpPr>
          <p:spPr>
            <a:xfrm>
              <a:off x="62332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25"/>
            <p:cNvSpPr/>
            <p:nvPr/>
          </p:nvSpPr>
          <p:spPr>
            <a:xfrm>
              <a:off x="62566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25"/>
            <p:cNvSpPr/>
            <p:nvPr/>
          </p:nvSpPr>
          <p:spPr>
            <a:xfrm>
              <a:off x="627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25"/>
            <p:cNvSpPr/>
            <p:nvPr/>
          </p:nvSpPr>
          <p:spPr>
            <a:xfrm>
              <a:off x="630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25"/>
            <p:cNvSpPr/>
            <p:nvPr/>
          </p:nvSpPr>
          <p:spPr>
            <a:xfrm>
              <a:off x="63239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25"/>
            <p:cNvSpPr/>
            <p:nvPr/>
          </p:nvSpPr>
          <p:spPr>
            <a:xfrm>
              <a:off x="634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25"/>
            <p:cNvSpPr/>
            <p:nvPr/>
          </p:nvSpPr>
          <p:spPr>
            <a:xfrm>
              <a:off x="637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25"/>
            <p:cNvSpPr/>
            <p:nvPr/>
          </p:nvSpPr>
          <p:spPr>
            <a:xfrm>
              <a:off x="6396600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25"/>
            <p:cNvSpPr/>
            <p:nvPr/>
          </p:nvSpPr>
          <p:spPr>
            <a:xfrm>
              <a:off x="641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25"/>
            <p:cNvSpPr/>
            <p:nvPr/>
          </p:nvSpPr>
          <p:spPr>
            <a:xfrm>
              <a:off x="65365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25"/>
            <p:cNvSpPr/>
            <p:nvPr/>
          </p:nvSpPr>
          <p:spPr>
            <a:xfrm>
              <a:off x="65365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25"/>
            <p:cNvSpPr/>
            <p:nvPr/>
          </p:nvSpPr>
          <p:spPr>
            <a:xfrm>
              <a:off x="65365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25"/>
            <p:cNvSpPr/>
            <p:nvPr/>
          </p:nvSpPr>
          <p:spPr>
            <a:xfrm>
              <a:off x="65599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25"/>
            <p:cNvSpPr/>
            <p:nvPr/>
          </p:nvSpPr>
          <p:spPr>
            <a:xfrm>
              <a:off x="65365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25"/>
            <p:cNvSpPr/>
            <p:nvPr/>
          </p:nvSpPr>
          <p:spPr>
            <a:xfrm>
              <a:off x="65599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25"/>
            <p:cNvSpPr/>
            <p:nvPr/>
          </p:nvSpPr>
          <p:spPr>
            <a:xfrm>
              <a:off x="65365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25"/>
            <p:cNvSpPr/>
            <p:nvPr/>
          </p:nvSpPr>
          <p:spPr>
            <a:xfrm>
              <a:off x="65599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25"/>
            <p:cNvSpPr/>
            <p:nvPr/>
          </p:nvSpPr>
          <p:spPr>
            <a:xfrm>
              <a:off x="65365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25"/>
            <p:cNvSpPr/>
            <p:nvPr/>
          </p:nvSpPr>
          <p:spPr>
            <a:xfrm>
              <a:off x="65599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25"/>
            <p:cNvSpPr/>
            <p:nvPr/>
          </p:nvSpPr>
          <p:spPr>
            <a:xfrm>
              <a:off x="65805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25"/>
            <p:cNvSpPr/>
            <p:nvPr/>
          </p:nvSpPr>
          <p:spPr>
            <a:xfrm>
              <a:off x="65365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25"/>
            <p:cNvSpPr/>
            <p:nvPr/>
          </p:nvSpPr>
          <p:spPr>
            <a:xfrm>
              <a:off x="65599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25"/>
            <p:cNvSpPr/>
            <p:nvPr/>
          </p:nvSpPr>
          <p:spPr>
            <a:xfrm>
              <a:off x="65805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25"/>
            <p:cNvSpPr/>
            <p:nvPr/>
          </p:nvSpPr>
          <p:spPr>
            <a:xfrm>
              <a:off x="65365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25"/>
            <p:cNvSpPr/>
            <p:nvPr/>
          </p:nvSpPr>
          <p:spPr>
            <a:xfrm>
              <a:off x="65599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25"/>
            <p:cNvSpPr/>
            <p:nvPr/>
          </p:nvSpPr>
          <p:spPr>
            <a:xfrm>
              <a:off x="65805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25"/>
            <p:cNvSpPr/>
            <p:nvPr/>
          </p:nvSpPr>
          <p:spPr>
            <a:xfrm>
              <a:off x="65365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25"/>
            <p:cNvSpPr/>
            <p:nvPr/>
          </p:nvSpPr>
          <p:spPr>
            <a:xfrm>
              <a:off x="65599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25"/>
            <p:cNvSpPr/>
            <p:nvPr/>
          </p:nvSpPr>
          <p:spPr>
            <a:xfrm>
              <a:off x="65805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25"/>
            <p:cNvSpPr/>
            <p:nvPr/>
          </p:nvSpPr>
          <p:spPr>
            <a:xfrm>
              <a:off x="65365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25"/>
            <p:cNvSpPr/>
            <p:nvPr/>
          </p:nvSpPr>
          <p:spPr>
            <a:xfrm>
              <a:off x="65599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25"/>
            <p:cNvSpPr/>
            <p:nvPr/>
          </p:nvSpPr>
          <p:spPr>
            <a:xfrm>
              <a:off x="6580575" y="40715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25"/>
            <p:cNvSpPr/>
            <p:nvPr/>
          </p:nvSpPr>
          <p:spPr>
            <a:xfrm>
              <a:off x="65365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25"/>
            <p:cNvSpPr/>
            <p:nvPr/>
          </p:nvSpPr>
          <p:spPr>
            <a:xfrm>
              <a:off x="65599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25"/>
            <p:cNvSpPr/>
            <p:nvPr/>
          </p:nvSpPr>
          <p:spPr>
            <a:xfrm>
              <a:off x="6580600" y="4051525"/>
              <a:ext cx="18225" cy="15650"/>
            </a:xfrm>
            <a:custGeom>
              <a:rect b="b" l="l" r="r" t="t"/>
              <a:pathLst>
                <a:path extrusionOk="0" h="626" w="729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25"/>
            <p:cNvSpPr/>
            <p:nvPr/>
          </p:nvSpPr>
          <p:spPr>
            <a:xfrm>
              <a:off x="65365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25"/>
            <p:cNvSpPr/>
            <p:nvPr/>
          </p:nvSpPr>
          <p:spPr>
            <a:xfrm>
              <a:off x="65599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25"/>
            <p:cNvSpPr/>
            <p:nvPr/>
          </p:nvSpPr>
          <p:spPr>
            <a:xfrm>
              <a:off x="65805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25"/>
            <p:cNvSpPr/>
            <p:nvPr/>
          </p:nvSpPr>
          <p:spPr>
            <a:xfrm>
              <a:off x="65365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25"/>
            <p:cNvSpPr/>
            <p:nvPr/>
          </p:nvSpPr>
          <p:spPr>
            <a:xfrm>
              <a:off x="65599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25"/>
            <p:cNvSpPr/>
            <p:nvPr/>
          </p:nvSpPr>
          <p:spPr>
            <a:xfrm>
              <a:off x="65365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25"/>
            <p:cNvSpPr/>
            <p:nvPr/>
          </p:nvSpPr>
          <p:spPr>
            <a:xfrm>
              <a:off x="65599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25"/>
            <p:cNvSpPr/>
            <p:nvPr/>
          </p:nvSpPr>
          <p:spPr>
            <a:xfrm>
              <a:off x="65365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25"/>
            <p:cNvSpPr/>
            <p:nvPr/>
          </p:nvSpPr>
          <p:spPr>
            <a:xfrm>
              <a:off x="65599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25"/>
            <p:cNvSpPr/>
            <p:nvPr/>
          </p:nvSpPr>
          <p:spPr>
            <a:xfrm>
              <a:off x="65365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25"/>
            <p:cNvSpPr/>
            <p:nvPr/>
          </p:nvSpPr>
          <p:spPr>
            <a:xfrm>
              <a:off x="65365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88" name="Google Shape;788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ONE_COLUMN_TEXT_3">
    <p:spTree>
      <p:nvGrpSpPr>
        <p:cNvPr id="7889" name="Shape 7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0" name="Google Shape;7890;p26"/>
          <p:cNvSpPr txBox="1"/>
          <p:nvPr>
            <p:ph type="title"/>
          </p:nvPr>
        </p:nvSpPr>
        <p:spPr>
          <a:xfrm>
            <a:off x="5867050" y="1664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91" name="Google Shape;7891;p26"/>
          <p:cNvSpPr txBox="1"/>
          <p:nvPr>
            <p:ph idx="1" type="body"/>
          </p:nvPr>
        </p:nvSpPr>
        <p:spPr>
          <a:xfrm>
            <a:off x="5867050" y="2498000"/>
            <a:ext cx="2345700" cy="16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92" name="Google Shape;7892;p26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93" name="Google Shape;7893;p26"/>
          <p:cNvSpPr/>
          <p:nvPr/>
        </p:nvSpPr>
        <p:spPr>
          <a:xfrm rot="10800000">
            <a:off x="-657296" y="369797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4" name="Google Shape;7894;p26"/>
          <p:cNvSpPr/>
          <p:nvPr/>
        </p:nvSpPr>
        <p:spPr>
          <a:xfrm rot="10800000">
            <a:off x="-49005" y="399000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95" name="Google Shape;7895;p26"/>
          <p:cNvGrpSpPr/>
          <p:nvPr/>
        </p:nvGrpSpPr>
        <p:grpSpPr>
          <a:xfrm rot="10800000">
            <a:off x="8480754" y="3456890"/>
            <a:ext cx="274836" cy="1611920"/>
            <a:chOff x="4769975" y="2151700"/>
            <a:chExt cx="149100" cy="874475"/>
          </a:xfrm>
        </p:grpSpPr>
        <p:sp>
          <p:nvSpPr>
            <p:cNvPr id="7896" name="Google Shape;7896;p26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26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26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26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26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26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26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26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26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26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26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26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26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26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26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26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26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26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26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26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26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26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26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26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26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26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26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26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26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26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26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26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26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9" name="Google Shape;7929;p26"/>
          <p:cNvGrpSpPr/>
          <p:nvPr/>
        </p:nvGrpSpPr>
        <p:grpSpPr>
          <a:xfrm rot="10800000">
            <a:off x="-657303" y="2160074"/>
            <a:ext cx="1299260" cy="1296418"/>
            <a:chOff x="6378300" y="2596400"/>
            <a:chExt cx="754375" cy="752725"/>
          </a:xfrm>
        </p:grpSpPr>
        <p:sp>
          <p:nvSpPr>
            <p:cNvPr id="7930" name="Google Shape;7930;p26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26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26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26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26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26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26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26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26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26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26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26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26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26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26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26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26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26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26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26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26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26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26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26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26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26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26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26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26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26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26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26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26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26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26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26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26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26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26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26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26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26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26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26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26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26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26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26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26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26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26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26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26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26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26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26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26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26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26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26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26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26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26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26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26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26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26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26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26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26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26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26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26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26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26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26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26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26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26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26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26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26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26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26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26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26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26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26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26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26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26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26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26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26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26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26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26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26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26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26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26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26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26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26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26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26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26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26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26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26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26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26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26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26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26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26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26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26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26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26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26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26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26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26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26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26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26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26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26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26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26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26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26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26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26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26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26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26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26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26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26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26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26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26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26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26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26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26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26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26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26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26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26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26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26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26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26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26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26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26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26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26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26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26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26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26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26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26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26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26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26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26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26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26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26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26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26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26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26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26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26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26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2" name="Google Shape;8112;p26"/>
          <p:cNvSpPr/>
          <p:nvPr/>
        </p:nvSpPr>
        <p:spPr>
          <a:xfrm rot="10800000">
            <a:off x="257922" y="282425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3" name="Google Shape;8113;p26"/>
          <p:cNvSpPr/>
          <p:nvPr/>
        </p:nvSpPr>
        <p:spPr>
          <a:xfrm>
            <a:off x="-559615" y="497471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4" name="Google Shape;8114;p26"/>
          <p:cNvSpPr/>
          <p:nvPr/>
        </p:nvSpPr>
        <p:spPr>
          <a:xfrm rot="10800000">
            <a:off x="8675045" y="818178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5" name="Google Shape;811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AND_BODY_2">
    <p:spTree>
      <p:nvGrpSpPr>
        <p:cNvPr id="8116" name="Shape 8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7" name="Google Shape;8117;p27"/>
          <p:cNvSpPr txBox="1"/>
          <p:nvPr>
            <p:ph type="title"/>
          </p:nvPr>
        </p:nvSpPr>
        <p:spPr>
          <a:xfrm>
            <a:off x="2759550" y="955800"/>
            <a:ext cx="3624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18" name="Google Shape;8118;p27"/>
          <p:cNvSpPr txBox="1"/>
          <p:nvPr>
            <p:ph idx="1" type="body"/>
          </p:nvPr>
        </p:nvSpPr>
        <p:spPr>
          <a:xfrm>
            <a:off x="2919900" y="1675950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19" name="Google Shape;8119;p27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0" name="Google Shape;8120;p27"/>
          <p:cNvSpPr/>
          <p:nvPr/>
        </p:nvSpPr>
        <p:spPr>
          <a:xfrm rot="10800000">
            <a:off x="-543631" y="3847067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1" name="Google Shape;8121;p27"/>
          <p:cNvSpPr/>
          <p:nvPr/>
        </p:nvSpPr>
        <p:spPr>
          <a:xfrm rot="10800000">
            <a:off x="-581096" y="341002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2" name="Google Shape;8122;p27"/>
          <p:cNvSpPr/>
          <p:nvPr/>
        </p:nvSpPr>
        <p:spPr>
          <a:xfrm rot="10800000">
            <a:off x="27195" y="370205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23" name="Google Shape;8123;p27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8124" name="Google Shape;8124;p27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27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27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27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27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27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0" name="Google Shape;8130;p27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1" name="Google Shape;8131;p27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27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27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p27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27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27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27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27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27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27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27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27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27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27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27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27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27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27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27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27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27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27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27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27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27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27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57" name="Google Shape;8157;p27"/>
          <p:cNvSpPr/>
          <p:nvPr/>
        </p:nvSpPr>
        <p:spPr>
          <a:xfrm rot="10800000">
            <a:off x="-1096900" y="1184017"/>
            <a:ext cx="2057538" cy="2057538"/>
          </a:xfrm>
          <a:custGeom>
            <a:rect b="b" l="l" r="r" t="t"/>
            <a:pathLst>
              <a:path extrusionOk="0" h="44649" w="44649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8" name="Google Shape;8158;p27"/>
          <p:cNvSpPr/>
          <p:nvPr/>
        </p:nvSpPr>
        <p:spPr>
          <a:xfrm rot="10800000">
            <a:off x="-1130952" y="1170377"/>
            <a:ext cx="1692334" cy="2105233"/>
          </a:xfrm>
          <a:custGeom>
            <a:rect b="b" l="l" r="r" t="t"/>
            <a:pathLst>
              <a:path extrusionOk="0" h="45684" w="36724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9" name="Google Shape;8159;p27"/>
          <p:cNvSpPr/>
          <p:nvPr/>
        </p:nvSpPr>
        <p:spPr>
          <a:xfrm rot="10800000">
            <a:off x="-793168" y="1487749"/>
            <a:ext cx="1450078" cy="1450078"/>
          </a:xfrm>
          <a:custGeom>
            <a:rect b="b" l="l" r="r" t="t"/>
            <a:pathLst>
              <a:path extrusionOk="0" h="31467" w="31467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60" name="Google Shape;8160;p27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8161" name="Google Shape;8161;p27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27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27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27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27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27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27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27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27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27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27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27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27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27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27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27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27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27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27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27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27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27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27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27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27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27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27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27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27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27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27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27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27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27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27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27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27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27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27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27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27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27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27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27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27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27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27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27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27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27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27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27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27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27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27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27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27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27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27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27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27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27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27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27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27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27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27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27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27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27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27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27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27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27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27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27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27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27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27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27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27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27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27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27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27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27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7" name="Google Shape;8247;p27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27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27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27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27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27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27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27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27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27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p27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27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27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27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27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27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27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p27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27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27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27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p27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27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27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27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27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27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27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27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27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27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27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27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27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27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27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27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27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27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27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27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27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27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27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27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27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27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27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27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27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27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27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27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27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27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27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27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27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27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27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27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27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27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27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27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27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27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27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27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27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27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27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27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27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27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27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p27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27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27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6" name="Google Shape;8326;p27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27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27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27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27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27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27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27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27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27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27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27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27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27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27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27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27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43" name="Google Shape;8343;p27"/>
          <p:cNvSpPr/>
          <p:nvPr/>
        </p:nvSpPr>
        <p:spPr>
          <a:xfrm rot="10800000">
            <a:off x="305260" y="80630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4" name="Google Shape;8344;p27"/>
          <p:cNvSpPr/>
          <p:nvPr/>
        </p:nvSpPr>
        <p:spPr>
          <a:xfrm>
            <a:off x="171122" y="-4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5" name="Google Shape;8345;p27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6" name="Google Shape;8346;p27"/>
          <p:cNvSpPr/>
          <p:nvPr/>
        </p:nvSpPr>
        <p:spPr>
          <a:xfrm>
            <a:off x="8051123" y="4308011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7" name="Google Shape;8347;p27"/>
          <p:cNvSpPr/>
          <p:nvPr/>
        </p:nvSpPr>
        <p:spPr>
          <a:xfrm>
            <a:off x="7916975" y="417426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8" name="Google Shape;8348;p27"/>
          <p:cNvSpPr/>
          <p:nvPr/>
        </p:nvSpPr>
        <p:spPr>
          <a:xfrm>
            <a:off x="8569037" y="457271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9" name="Google Shape;8349;p27"/>
          <p:cNvSpPr/>
          <p:nvPr/>
        </p:nvSpPr>
        <p:spPr>
          <a:xfrm>
            <a:off x="7672300" y="143661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0" name="Google Shape;8350;p27"/>
          <p:cNvSpPr/>
          <p:nvPr/>
        </p:nvSpPr>
        <p:spPr>
          <a:xfrm>
            <a:off x="8594997" y="2213741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51" name="Google Shape;8351;p27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8352" name="Google Shape;8352;p27"/>
            <p:cNvSpPr/>
            <p:nvPr/>
          </p:nvSpPr>
          <p:spPr>
            <a:xfrm>
              <a:off x="2159100" y="3015125"/>
              <a:ext cx="58125" cy="55900"/>
            </a:xfrm>
            <a:custGeom>
              <a:rect b="b" l="l" r="r" t="t"/>
              <a:pathLst>
                <a:path extrusionOk="0" h="2236" w="2325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27"/>
            <p:cNvSpPr/>
            <p:nvPr/>
          </p:nvSpPr>
          <p:spPr>
            <a:xfrm>
              <a:off x="2113525" y="2967325"/>
              <a:ext cx="151450" cy="151450"/>
            </a:xfrm>
            <a:custGeom>
              <a:rect b="b" l="l" r="r" t="t"/>
              <a:pathLst>
                <a:path extrusionOk="0" h="6058" w="6058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27"/>
            <p:cNvSpPr/>
            <p:nvPr/>
          </p:nvSpPr>
          <p:spPr>
            <a:xfrm>
              <a:off x="2158650" y="2880575"/>
              <a:ext cx="564375" cy="564375"/>
            </a:xfrm>
            <a:custGeom>
              <a:rect b="b" l="l" r="r" t="t"/>
              <a:pathLst>
                <a:path extrusionOk="0" h="22575" w="22575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27"/>
            <p:cNvSpPr/>
            <p:nvPr/>
          </p:nvSpPr>
          <p:spPr>
            <a:xfrm>
              <a:off x="2542800" y="2882550"/>
              <a:ext cx="55925" cy="55925"/>
            </a:xfrm>
            <a:custGeom>
              <a:rect b="b" l="l" r="r" t="t"/>
              <a:pathLst>
                <a:path extrusionOk="0" h="2237" w="2237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6" name="Google Shape;8356;p27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8357" name="Google Shape;8357;p27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27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27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27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27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27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27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27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27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27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27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27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27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27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27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27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27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27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27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27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27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27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27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27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27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27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27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27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27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27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27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27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27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27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27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27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93" name="Google Shape;8393;p27"/>
          <p:cNvSpPr/>
          <p:nvPr/>
        </p:nvSpPr>
        <p:spPr>
          <a:xfrm>
            <a:off x="8143950" y="-429927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4" name="Google Shape;8394;p27"/>
          <p:cNvSpPr/>
          <p:nvPr/>
        </p:nvSpPr>
        <p:spPr>
          <a:xfrm>
            <a:off x="8408325" y="-447242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5" name="Google Shape;8395;p27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8396" name="Google Shape;8396;p27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27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27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27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27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27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27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27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27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27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27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27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27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27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27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27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27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27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27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27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27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27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p27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9" name="Google Shape;8419;p27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27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27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27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27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27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27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p27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27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27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27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27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27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27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27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27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27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27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27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27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27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27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27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27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27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27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27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27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27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27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27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27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27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27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27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27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27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27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27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27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27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27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27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p27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27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27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27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27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27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27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9" name="Google Shape;8469;p27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27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27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27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27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27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27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27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27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27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27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27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p27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27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p27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27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5" name="Google Shape;8485;p27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27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27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27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27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p27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27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27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27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27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27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27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27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8" name="Google Shape;8498;p27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9" name="Google Shape;8499;p27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27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27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27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27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27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27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27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27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27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27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0" name="Google Shape;8510;p27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27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27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27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27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p27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6" name="Google Shape;8516;p27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27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27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27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27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27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27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27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27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27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27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27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27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p27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27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27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27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27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27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27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27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27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27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27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27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27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27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27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27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27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27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27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27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27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27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27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27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27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27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27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27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27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27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27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27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27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27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27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27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27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27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27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27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27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27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27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27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27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27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27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27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27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27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27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27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27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27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27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27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27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27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27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8" name="Google Shape;8588;p27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27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27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27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27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27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27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27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6" name="Google Shape;8596;p27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27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27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9" name="Google Shape;8599;p27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27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27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27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27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4" name="Google Shape;8604;p27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5" name="Google Shape;8605;p27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p27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27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27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27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0" name="Google Shape;8610;p27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p27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2" name="Google Shape;8612;p27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3" name="Google Shape;8613;p27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4" name="Google Shape;8614;p27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27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6" name="Google Shape;8616;p27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27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27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27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27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p27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27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27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27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5" name="Google Shape;8625;p27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6" name="Google Shape;8626;p27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27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27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27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27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27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27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27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4" name="Google Shape;8634;p27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5" name="Google Shape;8635;p27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27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27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27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27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27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27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2" name="Google Shape;8642;p27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3" name="Google Shape;8643;p27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27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27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27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27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27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27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p27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p27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27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27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27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27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6" name="Google Shape;8656;p27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27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27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27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p27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p27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27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27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27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27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27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27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27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27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27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27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27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27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27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27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27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7" name="Google Shape;8677;p27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p27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p27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p27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27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27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3" name="Google Shape;8683;p27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p27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27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27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7" name="Google Shape;8687;p27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8" name="Google Shape;8688;p27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27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27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27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2" name="Google Shape;8692;p27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3" name="Google Shape;8693;p27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4" name="Google Shape;8694;p27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5" name="Google Shape;8695;p27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p27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p27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8" name="Google Shape;8698;p27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27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0" name="Google Shape;8700;p27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1" name="Google Shape;8701;p27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p27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3" name="Google Shape;8703;p27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4" name="Google Shape;8704;p27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p27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27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7" name="Google Shape;8707;p27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8" name="Google Shape;8708;p27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27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27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27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27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27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27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27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p27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27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27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27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27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27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27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27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27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27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27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27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27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27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27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27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p27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p27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27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27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p27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27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27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27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27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27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27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27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4" name="Google Shape;8744;p27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27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27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27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27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27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27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1" name="Google Shape;8751;p27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27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27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27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5" name="Google Shape;8755;p27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6" name="Google Shape;8756;p27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7" name="Google Shape;8757;p27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p27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p27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27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27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p27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3" name="Google Shape;8763;p27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27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27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27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7" name="Google Shape;8767;p27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27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27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0" name="Google Shape;8770;p27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p27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27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27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27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27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27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27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27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27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27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27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27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27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27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27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27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27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27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27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27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27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27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27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27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27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27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27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27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27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27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27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27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27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27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27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27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27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27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27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p27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1" name="Google Shape;8811;p27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2" name="Google Shape;8812;p27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p27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27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27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6" name="Google Shape;8816;p27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p27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8" name="Google Shape;8818;p27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9" name="Google Shape;8819;p27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p27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1" name="Google Shape;8821;p27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2" name="Google Shape;8822;p27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27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4" name="Google Shape;8824;p27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27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6" name="Google Shape;8826;p27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7" name="Google Shape;8827;p27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8" name="Google Shape;8828;p27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27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0" name="Google Shape;8830;p27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1" name="Google Shape;8831;p27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27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27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4" name="Google Shape;8834;p27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5" name="Google Shape;8835;p27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p27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27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p27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p27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0" name="Google Shape;8840;p27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1" name="Google Shape;8841;p27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27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3" name="Google Shape;8843;p27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4" name="Google Shape;8844;p27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p27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p27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7" name="Google Shape;8847;p27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8" name="Google Shape;8848;p27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p27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0" name="Google Shape;8850;p27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1" name="Google Shape;8851;p27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2" name="Google Shape;8852;p27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3" name="Google Shape;8853;p27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p27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27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27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7" name="Google Shape;8857;p27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8" name="Google Shape;8858;p27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p27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p27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27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p27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3" name="Google Shape;8863;p27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p27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27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27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27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p27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9" name="Google Shape;8869;p27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0" name="Google Shape;8870;p27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p27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p27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3" name="Google Shape;8873;p27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4" name="Google Shape;8874;p27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5" name="Google Shape;8875;p27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6" name="Google Shape;8876;p27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27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8" name="Google Shape;8878;p27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9" name="Google Shape;8879;p27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0" name="Google Shape;8880;p27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1" name="Google Shape;8881;p27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p27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27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4" name="Google Shape;8884;p27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5" name="Google Shape;8885;p27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27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p27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8" name="Google Shape;8888;p27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9" name="Google Shape;8889;p27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0" name="Google Shape;8890;p27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1" name="Google Shape;8891;p27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2" name="Google Shape;8892;p27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3" name="Google Shape;8893;p27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p27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5" name="Google Shape;8895;p27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6" name="Google Shape;8896;p27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7" name="Google Shape;8897;p27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8" name="Google Shape;8898;p27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9" name="Google Shape;8899;p27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0" name="Google Shape;8900;p27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p27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2" name="Google Shape;8902;p27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3" name="Google Shape;8903;p27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4" name="Google Shape;8904;p27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p27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6" name="Google Shape;8906;p27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7" name="Google Shape;8907;p27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8" name="Google Shape;8908;p27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9" name="Google Shape;8909;p27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0" name="Google Shape;8910;p27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1" name="Google Shape;8911;p27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2" name="Google Shape;8912;p27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3" name="Google Shape;8913;p27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p27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5" name="Google Shape;8915;p27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6" name="Google Shape;8916;p27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7" name="Google Shape;8917;p27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8" name="Google Shape;8918;p27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9" name="Google Shape;8919;p27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0" name="Google Shape;8920;p27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1" name="Google Shape;8921;p27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2" name="Google Shape;8922;p27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p27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4" name="Google Shape;8924;p27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5" name="Google Shape;8925;p27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6" name="Google Shape;8926;p27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7" name="Google Shape;8927;p27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8" name="Google Shape;8928;p27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27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0" name="Google Shape;8930;p27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1" name="Google Shape;8931;p27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27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3" name="Google Shape;8933;p27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4" name="Google Shape;8934;p27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5" name="Google Shape;8935;p27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6" name="Google Shape;8936;p27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p27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27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9" name="Google Shape;8939;p27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0" name="Google Shape;8940;p27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1" name="Google Shape;8941;p27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2" name="Google Shape;8942;p27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3" name="Google Shape;8943;p27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4" name="Google Shape;8944;p27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27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27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7" name="Google Shape;8947;p27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8" name="Google Shape;8948;p27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9" name="Google Shape;8949;p27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0" name="Google Shape;8950;p27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1" name="Google Shape;8951;p27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2" name="Google Shape;8952;p27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3" name="Google Shape;8953;p27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4" name="Google Shape;8954;p27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5" name="Google Shape;8955;p27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6" name="Google Shape;8956;p27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7" name="Google Shape;8957;p27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27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9" name="Google Shape;8959;p27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0" name="Google Shape;8960;p27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1" name="Google Shape;8961;p27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2" name="Google Shape;8962;p27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p27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p27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p27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27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7" name="Google Shape;8967;p27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8" name="Google Shape;8968;p27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9" name="Google Shape;8969;p27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0" name="Google Shape;8970;p27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p27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2" name="Google Shape;8972;p27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p27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p27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5" name="Google Shape;8975;p27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6" name="Google Shape;8976;p27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7" name="Google Shape;8977;p27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8" name="Google Shape;8978;p27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9" name="Google Shape;8979;p27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0" name="Google Shape;8980;p27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1" name="Google Shape;8981;p27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p27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3" name="Google Shape;8983;p27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4" name="Google Shape;8984;p27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5" name="Google Shape;8985;p27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6" name="Google Shape;8986;p27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7" name="Google Shape;8987;p27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8" name="Google Shape;8988;p27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9" name="Google Shape;8989;p27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0" name="Google Shape;8990;p27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1" name="Google Shape;8991;p27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p27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p27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27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5" name="Google Shape;8995;p27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6" name="Google Shape;8996;p27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7" name="Google Shape;8997;p27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8" name="Google Shape;8998;p27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9" name="Google Shape;8999;p27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0" name="Google Shape;9000;p27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p27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27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3" name="Google Shape;9003;p27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4" name="Google Shape;9004;p27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5" name="Google Shape;9005;p27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6" name="Google Shape;9006;p27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7" name="Google Shape;9007;p27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8" name="Google Shape;9008;p27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27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27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p27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2" name="Google Shape;9012;p27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3" name="Google Shape;9013;p27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4" name="Google Shape;9014;p27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5" name="Google Shape;9015;p27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6" name="Google Shape;9016;p27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7" name="Google Shape;9017;p27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8" name="Google Shape;9018;p27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9" name="Google Shape;9019;p27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0" name="Google Shape;9020;p27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27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2" name="Google Shape;9022;p27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3" name="Google Shape;9023;p27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4" name="Google Shape;9024;p27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5" name="Google Shape;9025;p27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6" name="Google Shape;9026;p27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7" name="Google Shape;9027;p27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p27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9" name="Google Shape;9029;p27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0" name="Google Shape;9030;p27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1" name="Google Shape;9031;p27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2" name="Google Shape;9032;p27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3" name="Google Shape;9033;p27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4" name="Google Shape;9034;p27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5" name="Google Shape;9035;p27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6" name="Google Shape;9036;p27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7" name="Google Shape;9037;p27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8" name="Google Shape;9038;p27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9" name="Google Shape;9039;p27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0" name="Google Shape;9040;p27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27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2" name="Google Shape;9042;p27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3" name="Google Shape;9043;p27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4" name="Google Shape;9044;p27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5" name="Google Shape;9045;p27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27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p27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p27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9" name="Google Shape;9049;p27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0" name="Google Shape;9050;p27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1" name="Google Shape;9051;p27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2" name="Google Shape;9052;p27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3" name="Google Shape;9053;p27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4" name="Google Shape;9054;p27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p27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6" name="Google Shape;9056;p27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7" name="Google Shape;9057;p27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8" name="Google Shape;9058;p27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9" name="Google Shape;9059;p27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p27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p27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27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3" name="Google Shape;9063;p27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4" name="Google Shape;9064;p27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5" name="Google Shape;9065;p27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6" name="Google Shape;9066;p27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27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p27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p27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0" name="Google Shape;9070;p27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1" name="Google Shape;9071;p27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2" name="Google Shape;9072;p27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3" name="Google Shape;9073;p27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4" name="Google Shape;9074;p27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5" name="Google Shape;9075;p27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p27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27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27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9" name="Google Shape;9079;p27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0" name="Google Shape;9080;p27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1" name="Google Shape;9081;p27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2" name="Google Shape;9082;p27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27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4" name="Google Shape;9084;p27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p27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27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27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8" name="Google Shape;9088;p27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27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27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1" name="Google Shape;9091;p27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p27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27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p27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p27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27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27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8" name="Google Shape;9098;p27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9" name="Google Shape;9099;p27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0" name="Google Shape;9100;p27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p27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27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27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4" name="Google Shape;9104;p27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5" name="Google Shape;9105;p27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p27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7" name="Google Shape;9107;p27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8" name="Google Shape;9108;p27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9" name="Google Shape;9109;p27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p27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p27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2" name="Google Shape;9112;p27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3" name="Google Shape;9113;p27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4" name="Google Shape;9114;p27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5" name="Google Shape;9115;p27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6" name="Google Shape;9116;p27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7" name="Google Shape;9117;p27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p27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27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p27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1" name="Google Shape;9121;p27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2" name="Google Shape;9122;p27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3" name="Google Shape;9123;p27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4" name="Google Shape;9124;p27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5" name="Google Shape;9125;p27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27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7" name="Google Shape;9127;p27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8" name="Google Shape;9128;p27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27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30" name="Google Shape;9130;p27"/>
          <p:cNvSpPr txBox="1"/>
          <p:nvPr/>
        </p:nvSpPr>
        <p:spPr>
          <a:xfrm>
            <a:off x="2987700" y="3638625"/>
            <a:ext cx="31686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CREDITS: This presentation template was created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and infographics &amp; images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. </a:t>
            </a:r>
            <a:endParaRPr sz="100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31" name="Google Shape;913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4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48" name="Google Shape;2548;p4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4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4"/>
          <p:cNvSpPr/>
          <p:nvPr/>
        </p:nvSpPr>
        <p:spPr>
          <a:xfrm rot="10800000">
            <a:off x="-543631" y="3847067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4"/>
          <p:cNvSpPr/>
          <p:nvPr/>
        </p:nvSpPr>
        <p:spPr>
          <a:xfrm rot="10800000">
            <a:off x="-581096" y="341002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4"/>
          <p:cNvSpPr/>
          <p:nvPr/>
        </p:nvSpPr>
        <p:spPr>
          <a:xfrm rot="10800000">
            <a:off x="27195" y="370205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3" name="Google Shape;2553;p4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54" name="Google Shape;2554;p4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4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4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4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4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4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4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4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4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4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4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4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4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7" name="Google Shape;2587;p4"/>
          <p:cNvSpPr/>
          <p:nvPr/>
        </p:nvSpPr>
        <p:spPr>
          <a:xfrm rot="10800000">
            <a:off x="-1096900" y="1184017"/>
            <a:ext cx="2057538" cy="2057538"/>
          </a:xfrm>
          <a:custGeom>
            <a:rect b="b" l="l" r="r" t="t"/>
            <a:pathLst>
              <a:path extrusionOk="0" h="44649" w="44649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4"/>
          <p:cNvSpPr/>
          <p:nvPr/>
        </p:nvSpPr>
        <p:spPr>
          <a:xfrm rot="10800000">
            <a:off x="-1130952" y="1170377"/>
            <a:ext cx="1692334" cy="2105233"/>
          </a:xfrm>
          <a:custGeom>
            <a:rect b="b" l="l" r="r" t="t"/>
            <a:pathLst>
              <a:path extrusionOk="0" h="45684" w="36724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4"/>
          <p:cNvSpPr/>
          <p:nvPr/>
        </p:nvSpPr>
        <p:spPr>
          <a:xfrm rot="10800000">
            <a:off x="-793168" y="1487749"/>
            <a:ext cx="1450078" cy="1450078"/>
          </a:xfrm>
          <a:custGeom>
            <a:rect b="b" l="l" r="r" t="t"/>
            <a:pathLst>
              <a:path extrusionOk="0" h="31467" w="31467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0" name="Google Shape;2590;p4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591" name="Google Shape;2591;p4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4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4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4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4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4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4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4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4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4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4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4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4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4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4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4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4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4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4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4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4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4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4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4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4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4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4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4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4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4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4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4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4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4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4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4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4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4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4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4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4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4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4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4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4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4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4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4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4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4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4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4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4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4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4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4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4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4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4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4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4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4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4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4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4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4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4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4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4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4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4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4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4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4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4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4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4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4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4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4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4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4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4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4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4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4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4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4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4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4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4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4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4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4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4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4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4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4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4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4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4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4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4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4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4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4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4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4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4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4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3" name="Google Shape;2773;p4"/>
          <p:cNvSpPr/>
          <p:nvPr/>
        </p:nvSpPr>
        <p:spPr>
          <a:xfrm rot="10800000">
            <a:off x="305260" y="80630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4"/>
          <p:cNvSpPr/>
          <p:nvPr/>
        </p:nvSpPr>
        <p:spPr>
          <a:xfrm>
            <a:off x="171122" y="-4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5" name="Google Shape;2775;p4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4"/>
          <p:cNvSpPr/>
          <p:nvPr/>
        </p:nvSpPr>
        <p:spPr>
          <a:xfrm>
            <a:off x="8051123" y="4308011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4"/>
          <p:cNvSpPr/>
          <p:nvPr/>
        </p:nvSpPr>
        <p:spPr>
          <a:xfrm>
            <a:off x="7916975" y="417426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4"/>
          <p:cNvSpPr/>
          <p:nvPr/>
        </p:nvSpPr>
        <p:spPr>
          <a:xfrm>
            <a:off x="8569037" y="457271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4"/>
          <p:cNvSpPr/>
          <p:nvPr/>
        </p:nvSpPr>
        <p:spPr>
          <a:xfrm>
            <a:off x="7672300" y="143661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4"/>
          <p:cNvSpPr/>
          <p:nvPr/>
        </p:nvSpPr>
        <p:spPr>
          <a:xfrm>
            <a:off x="8594997" y="2213741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1" name="Google Shape;2781;p4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82" name="Google Shape;2782;p4"/>
            <p:cNvSpPr/>
            <p:nvPr/>
          </p:nvSpPr>
          <p:spPr>
            <a:xfrm>
              <a:off x="2159100" y="3015125"/>
              <a:ext cx="58125" cy="55900"/>
            </a:xfrm>
            <a:custGeom>
              <a:rect b="b" l="l" r="r" t="t"/>
              <a:pathLst>
                <a:path extrusionOk="0" h="2236" w="2325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4"/>
            <p:cNvSpPr/>
            <p:nvPr/>
          </p:nvSpPr>
          <p:spPr>
            <a:xfrm>
              <a:off x="2113525" y="2967325"/>
              <a:ext cx="151450" cy="151450"/>
            </a:xfrm>
            <a:custGeom>
              <a:rect b="b" l="l" r="r" t="t"/>
              <a:pathLst>
                <a:path extrusionOk="0" h="6058" w="6058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4"/>
            <p:cNvSpPr/>
            <p:nvPr/>
          </p:nvSpPr>
          <p:spPr>
            <a:xfrm>
              <a:off x="2158650" y="2880575"/>
              <a:ext cx="564375" cy="564375"/>
            </a:xfrm>
            <a:custGeom>
              <a:rect b="b" l="l" r="r" t="t"/>
              <a:pathLst>
                <a:path extrusionOk="0" h="22575" w="22575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"/>
            <p:cNvSpPr/>
            <p:nvPr/>
          </p:nvSpPr>
          <p:spPr>
            <a:xfrm>
              <a:off x="2542800" y="2882550"/>
              <a:ext cx="55925" cy="55925"/>
            </a:xfrm>
            <a:custGeom>
              <a:rect b="b" l="l" r="r" t="t"/>
              <a:pathLst>
                <a:path extrusionOk="0" h="2237" w="2237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6" name="Google Shape;2786;p4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87" name="Google Shape;2787;p4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4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4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4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4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4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4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4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4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4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4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4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4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4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4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4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4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4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4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4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4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4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4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4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4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4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4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3" name="Google Shape;2823;p4"/>
          <p:cNvSpPr/>
          <p:nvPr/>
        </p:nvSpPr>
        <p:spPr>
          <a:xfrm>
            <a:off x="8143950" y="-429927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4"/>
          <p:cNvSpPr/>
          <p:nvPr/>
        </p:nvSpPr>
        <p:spPr>
          <a:xfrm>
            <a:off x="8408325" y="-447242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5" name="Google Shape;2825;p4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26" name="Google Shape;2826;p4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4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4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4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4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4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4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4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4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4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4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4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4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4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4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4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4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4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4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4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4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4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4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4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4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4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4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4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4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4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4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4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4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4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4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4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4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4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4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4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4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4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4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4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4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4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4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4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4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4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4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4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4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4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4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4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4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4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4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4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4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4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4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4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4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4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4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4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4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4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4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4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4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4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4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4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4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4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4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4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4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4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4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4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4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4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4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4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4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4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4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4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4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4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4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4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4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4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4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4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4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4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4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4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4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4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4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4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4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4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4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4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4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4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4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4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4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4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4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4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4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4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4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4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4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4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4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4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4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4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4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4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4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4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4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4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4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4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4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4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4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4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4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4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4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4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4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4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4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4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4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4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4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4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4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4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4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4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4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4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4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4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4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4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4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4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4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4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4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4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4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4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4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4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4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4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4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4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4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4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4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4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4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4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4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4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4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4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4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4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4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4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4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4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4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4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4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4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4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4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4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4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4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4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4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4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4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4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4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4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4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4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4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4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4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4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4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4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4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4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4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4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4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4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4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4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4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4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4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4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4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4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4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4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4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4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4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4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4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4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4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4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4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4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4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4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4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4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4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4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4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4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4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4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4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4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4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4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4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4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4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4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4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4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4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4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4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4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4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4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4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4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4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4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4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4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4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4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4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4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4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4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4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4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4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4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4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4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4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4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4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4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4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4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4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4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4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4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4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4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4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4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4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4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4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4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4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4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4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4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4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4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4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4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4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4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4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4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4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4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4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4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4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4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4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4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4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4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4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4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4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4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4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4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4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4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4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4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4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4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4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4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4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4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4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4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4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4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4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4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4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4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4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4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4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4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4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4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4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4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4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4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4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4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4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4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4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4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4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4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4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4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4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4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4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4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4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4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4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4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4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4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4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4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4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4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4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4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4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4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4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4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4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4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4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4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4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4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4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4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4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4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4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4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4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4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4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4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4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4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4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4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4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4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4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4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4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4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4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4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4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4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4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4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4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4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4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4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4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4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4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4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4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4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4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4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4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4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4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4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4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4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4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4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4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4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4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4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4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4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4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4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4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4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4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4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4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4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4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4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4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4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4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4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4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4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4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4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4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4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4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4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4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4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4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4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4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4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4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4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4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4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4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4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4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4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4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4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4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4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4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4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4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4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4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4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4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4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4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4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4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4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4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4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4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4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4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4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4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4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4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4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4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4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4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4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4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4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4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4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4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4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4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4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4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4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4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4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4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4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4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4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4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4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4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4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4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4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4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4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4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4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4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4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4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4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4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4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4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4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4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4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4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4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4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4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4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4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4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4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4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4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4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4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4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4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4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4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4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4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4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4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4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4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4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4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4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4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4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4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4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4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4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4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4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4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4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4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4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4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4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4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4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4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4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4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4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4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4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4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4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4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4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4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4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4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4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4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4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4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4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4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4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4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4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4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4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4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4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4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4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4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4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4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4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4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4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4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4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4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4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4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4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4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4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4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4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4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4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4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4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4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4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4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4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4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4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4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4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4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4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4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4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4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4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4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4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4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4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4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4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4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4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4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4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4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4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4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4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4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4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4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4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4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4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4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4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4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4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4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4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4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4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4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4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4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4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4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4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4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4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4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4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4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4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4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4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4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4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4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4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4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4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4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4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4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4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4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4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4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4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4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4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0" name="Google Shape;356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356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Google Shape;3562;p5"/>
          <p:cNvSpPr txBox="1"/>
          <p:nvPr>
            <p:ph idx="1" type="body"/>
          </p:nvPr>
        </p:nvSpPr>
        <p:spPr>
          <a:xfrm>
            <a:off x="755900" y="1163550"/>
            <a:ext cx="372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563" name="Google Shape;3563;p5"/>
          <p:cNvSpPr txBox="1"/>
          <p:nvPr>
            <p:ph idx="2" type="body"/>
          </p:nvPr>
        </p:nvSpPr>
        <p:spPr>
          <a:xfrm>
            <a:off x="4966898" y="1163550"/>
            <a:ext cx="372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564" name="Google Shape;3564;p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5" name="Google Shape;356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6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8" name="Google Shape;356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69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0" name="Google Shape;3570;p7"/>
          <p:cNvSpPr txBox="1"/>
          <p:nvPr>
            <p:ph type="title"/>
          </p:nvPr>
        </p:nvSpPr>
        <p:spPr>
          <a:xfrm>
            <a:off x="914050" y="14354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71" name="Google Shape;3571;p7"/>
          <p:cNvSpPr txBox="1"/>
          <p:nvPr>
            <p:ph idx="1" type="body"/>
          </p:nvPr>
        </p:nvSpPr>
        <p:spPr>
          <a:xfrm>
            <a:off x="914050" y="2269400"/>
            <a:ext cx="2808000" cy="22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2" name="Google Shape;3572;p7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73" name="Google Shape;357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74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p8"/>
          <p:cNvSpPr/>
          <p:nvPr/>
        </p:nvSpPr>
        <p:spPr>
          <a:xfrm>
            <a:off x="-45000" y="753450"/>
            <a:ext cx="4371900" cy="34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6" name="Google Shape;3576;p8"/>
          <p:cNvSpPr txBox="1"/>
          <p:nvPr>
            <p:ph type="title"/>
          </p:nvPr>
        </p:nvSpPr>
        <p:spPr>
          <a:xfrm>
            <a:off x="566450" y="450150"/>
            <a:ext cx="3394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3577" name="Google Shape;3577;p8"/>
          <p:cNvGrpSpPr/>
          <p:nvPr/>
        </p:nvGrpSpPr>
        <p:grpSpPr>
          <a:xfrm>
            <a:off x="7914133" y="3335880"/>
            <a:ext cx="2088805" cy="2045357"/>
            <a:chOff x="236475" y="527300"/>
            <a:chExt cx="1124525" cy="1101075"/>
          </a:xfrm>
        </p:grpSpPr>
        <p:sp>
          <p:nvSpPr>
            <p:cNvPr id="3578" name="Google Shape;3578;p8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8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8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8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8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8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8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8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8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8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8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8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8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8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8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8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8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8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8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8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8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8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8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8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8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8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8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8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8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8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8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8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8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8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8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8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8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8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8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8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8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8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8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8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8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8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8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8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8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8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8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8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8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8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8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8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8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8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8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8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8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8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8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8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8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8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8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8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8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8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8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8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8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8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8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8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8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8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8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8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8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8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8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8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8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8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8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8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8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8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8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8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8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8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8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8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8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8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8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8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8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8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8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8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8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8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8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8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8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8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8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8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8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8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8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8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8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8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8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8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8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8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8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8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8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8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8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8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8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8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8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8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8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8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8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8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8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8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8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8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8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8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8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8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8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8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8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8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8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8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8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8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8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8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8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8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8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8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8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8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8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8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8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8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8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8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8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8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8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8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8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8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8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8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8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8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8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8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8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8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8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8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8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8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8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8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8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8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8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8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8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8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8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8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8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8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8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8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8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8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8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8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8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8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8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8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8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8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8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8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8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8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8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8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8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8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8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8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8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8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8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8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8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8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8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8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8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8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8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8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8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8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8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8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8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8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8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8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8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8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8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8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8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8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8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8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8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8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8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8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8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8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8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8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8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8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8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8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8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8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8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8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8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8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8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8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8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8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8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8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8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8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8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8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8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8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8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8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8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8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8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8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8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8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8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8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8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8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8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8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8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8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8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8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8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8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8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8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8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8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8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8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8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8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8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8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8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8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8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8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8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8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8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8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8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8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8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8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8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8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8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8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8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8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8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8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8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8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8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8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8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8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8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8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8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8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8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8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8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8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8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8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8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8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8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8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8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8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8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8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8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8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8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8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8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8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8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8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8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8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8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8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8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8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8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8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8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8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8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8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8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8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8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8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8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8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8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8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8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8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8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8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8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8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8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8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8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8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8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8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8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8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8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8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8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8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8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8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8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8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8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8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8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8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8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8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8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8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8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8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8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8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8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8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8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8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8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8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8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8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8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8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8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8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8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8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8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8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8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8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8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8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8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8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8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8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8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8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8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8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8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8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8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8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8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8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8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8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8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8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8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8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8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8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8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8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8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8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8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8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8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8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8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8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8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8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8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8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8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8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8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8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8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8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8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8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8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8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8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8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8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8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8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8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8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8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8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8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8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8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8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8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8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8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8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8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8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8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8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8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8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8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8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8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8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8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8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8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8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8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8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8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8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8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8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8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8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8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8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8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8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8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8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8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8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8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8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8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8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8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8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8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8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8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8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8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8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8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8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8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8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8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8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8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8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8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8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8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8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8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8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8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8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8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8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8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8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8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8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8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8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8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8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8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8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8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8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8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8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8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8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8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8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8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8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8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8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8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8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8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8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8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8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8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8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8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8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8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8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8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8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8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8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8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8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8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8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8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8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8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8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8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8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8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8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8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8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8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8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8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8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8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8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8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8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8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8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8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8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8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8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8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8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8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8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8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8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8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8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8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8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8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8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8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8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8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8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8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8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8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8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8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8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8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8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8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8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8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8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8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8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8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8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8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8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8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8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8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8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8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8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8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8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8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8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8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8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8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8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8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8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8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8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8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8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8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8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8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8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8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8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8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8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8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8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8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8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8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8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8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8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8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8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8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8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8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8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8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8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8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8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8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8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8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8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8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8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8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8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8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8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8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8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8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8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8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8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8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8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8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8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8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8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8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8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8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8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8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8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8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8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8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8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8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2" name="Google Shape;431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13" name="Shape 4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9"/>
          <p:cNvSpPr txBox="1"/>
          <p:nvPr>
            <p:ph idx="1" type="subTitle"/>
          </p:nvPr>
        </p:nvSpPr>
        <p:spPr>
          <a:xfrm>
            <a:off x="2590950" y="948450"/>
            <a:ext cx="39621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15" name="Google Shape;4315;p9"/>
          <p:cNvSpPr txBox="1"/>
          <p:nvPr>
            <p:ph idx="2" type="body"/>
          </p:nvPr>
        </p:nvSpPr>
        <p:spPr>
          <a:xfrm>
            <a:off x="5062525" y="2030850"/>
            <a:ext cx="3316200" cy="25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16" name="Google Shape;4316;p9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17" name="Google Shape;4317;p9"/>
          <p:cNvSpPr/>
          <p:nvPr/>
        </p:nvSpPr>
        <p:spPr>
          <a:xfrm>
            <a:off x="5832022" y="4661525"/>
            <a:ext cx="3232040" cy="3232125"/>
          </a:xfrm>
          <a:custGeom>
            <a:rect b="b" l="l" r="r" t="t"/>
            <a:pathLst>
              <a:path extrusionOk="0" h="76050" w="76048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8" name="Google Shape;4318;p9"/>
          <p:cNvSpPr/>
          <p:nvPr/>
        </p:nvSpPr>
        <p:spPr>
          <a:xfrm>
            <a:off x="508098" y="123226"/>
            <a:ext cx="1095856" cy="1095856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9" name="Google Shape;4319;p9"/>
          <p:cNvGrpSpPr/>
          <p:nvPr/>
        </p:nvGrpSpPr>
        <p:grpSpPr>
          <a:xfrm>
            <a:off x="-750851" y="123226"/>
            <a:ext cx="1801489" cy="1763922"/>
            <a:chOff x="236475" y="527300"/>
            <a:chExt cx="1124525" cy="1101075"/>
          </a:xfrm>
        </p:grpSpPr>
        <p:sp>
          <p:nvSpPr>
            <p:cNvPr id="4320" name="Google Shape;4320;p9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9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9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9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9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9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9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9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9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9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9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9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9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9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9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9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9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9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9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9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9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9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9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9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9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9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9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9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9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9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9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9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9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9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9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9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9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9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9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9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9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9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9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9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9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9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9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9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9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9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9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9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9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9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9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9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9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9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9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9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9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9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9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9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9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9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9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9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9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9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9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9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9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9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9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9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9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9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9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9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9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9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9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9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9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9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9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9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9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9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9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9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9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9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9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9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9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9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9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9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9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9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9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9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9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9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9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9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9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9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9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9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9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9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9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9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9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9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9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9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9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9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9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9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9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9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9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9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9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9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9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9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9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9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9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9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9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9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9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9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9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9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9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9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9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9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9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9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9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9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9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9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9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9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9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9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9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9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9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9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9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9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9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9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9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9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9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9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9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9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9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9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9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9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9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9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9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9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9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9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9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9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9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9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9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9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9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9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9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9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9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9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9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9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9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9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9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9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9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9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9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9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9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9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9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9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9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9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9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9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9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9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9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9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9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9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9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9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9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9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9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9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9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9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9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9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9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9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9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9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9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9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9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9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9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9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9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9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9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9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9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9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9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9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9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9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9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9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9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9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9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9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9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9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9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9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9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9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9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9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9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9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9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9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9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9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9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9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9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9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9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9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9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9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9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9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9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9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9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9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9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9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9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9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9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9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9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9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9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9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9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9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9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9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9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9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9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9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9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9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9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9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9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9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9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9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9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9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9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9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9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9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9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9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9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9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9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9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9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9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9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9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9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9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9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9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9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9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9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9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9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9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9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9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9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9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9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9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9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9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9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9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9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9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9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9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9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9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9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9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9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9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9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9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9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9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9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9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9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9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9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9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9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9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9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9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9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9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9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9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9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9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9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9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9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9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9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9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9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9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9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9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9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9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9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9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9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9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9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9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9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9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9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9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9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9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9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9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9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9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9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9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9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9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9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9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9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9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9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9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9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9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9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9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9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9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9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9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9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9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9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9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9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9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9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9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9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9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9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9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9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9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9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9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9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9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9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9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9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9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9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9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9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9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9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9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9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9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9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9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9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9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9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9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9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9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9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9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9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9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9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9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9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9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9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9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9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9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9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9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9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9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9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9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9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9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9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9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9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9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9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9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9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9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9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9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9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9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9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9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9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9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9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9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9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9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9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9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9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9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9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9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9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9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9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9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9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9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9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9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9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9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9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9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9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9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9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9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9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9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9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9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9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9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9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9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9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9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9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9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9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9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9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9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9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9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9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9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9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9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9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9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9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9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9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9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9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9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9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9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9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9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9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9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9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9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9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9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9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9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9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9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9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9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9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9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9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9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9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9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9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9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9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9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9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9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9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9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9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9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9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9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9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9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9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9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9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9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9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9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9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9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9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9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9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9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9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9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9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9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9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9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9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9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9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9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9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9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9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9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9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9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9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9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9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9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9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9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9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9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9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9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9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9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9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9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9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9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9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9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9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9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9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9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9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9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9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9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9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9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9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9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9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9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9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9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9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9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9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9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9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9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9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9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9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9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9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9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9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9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9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9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9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9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9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9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9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9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9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9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9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9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9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9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9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9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9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9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9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9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9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9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9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9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9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9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9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9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9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9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9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9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9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9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9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9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9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9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9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9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9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9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9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9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9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9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9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9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9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9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9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9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9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9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9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9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9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9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9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9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9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9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9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9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9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9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9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9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9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9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9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9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9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9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4" name="Google Shape;5054;p9"/>
          <p:cNvSpPr/>
          <p:nvPr/>
        </p:nvSpPr>
        <p:spPr>
          <a:xfrm>
            <a:off x="8366832" y="4942645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5" name="Google Shape;505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56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Google Shape;5057;p10"/>
          <p:cNvSpPr txBox="1"/>
          <p:nvPr>
            <p:ph idx="1" type="body"/>
          </p:nvPr>
        </p:nvSpPr>
        <p:spPr>
          <a:xfrm>
            <a:off x="6294250" y="1867275"/>
            <a:ext cx="2108400" cy="22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058" name="Google Shape;5058;p10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59" name="Google Shape;5059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51350" y="445025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51350" y="1752375"/>
            <a:ext cx="5746800" cy="26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transition spd="med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SkLPUKPZWK9YvQ47zrCFlifNxr-VT-Hq/view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CASwE9anfHZ7js7tdWvvBQPqKVqB-p2R/view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cTf6rRz0F0POGESmG76XbtKebBDmiLzT/view" TargetMode="External"/><Relationship Id="rId4" Type="http://schemas.openxmlformats.org/officeDocument/2006/relationships/image" Target="../media/image17.jp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Relationship Id="rId4" Type="http://schemas.openxmlformats.org/officeDocument/2006/relationships/hyperlink" Target="http://drive.google.com/file/d/1Hu1fSSdI_BdZZiHVpVKBsvfhbOOG57DG/view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://drive.google.com/file/d/1nd31LL3op6UFPYE6_kcQqiUCoH_HHwuo/view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Relationship Id="rId5" Type="http://schemas.openxmlformats.org/officeDocument/2006/relationships/image" Target="../media/image5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5" Type="http://schemas.openxmlformats.org/officeDocument/2006/relationships/image" Target="../media/image6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Relationship Id="rId4" Type="http://schemas.openxmlformats.org/officeDocument/2006/relationships/image" Target="../media/image39.png"/><Relationship Id="rId5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png"/><Relationship Id="rId4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5" name="Shape 9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6" name="Google Shape;9136;p28"/>
          <p:cNvSpPr txBox="1"/>
          <p:nvPr>
            <p:ph type="ctrTitle"/>
          </p:nvPr>
        </p:nvSpPr>
        <p:spPr>
          <a:xfrm>
            <a:off x="2616300" y="1482875"/>
            <a:ext cx="39114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PID Pendulum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Final Presentation</a:t>
            </a:r>
            <a:endParaRPr/>
          </a:p>
        </p:txBody>
      </p:sp>
      <p:sp>
        <p:nvSpPr>
          <p:cNvPr id="9137" name="Google Shape;9137;p28"/>
          <p:cNvSpPr txBox="1"/>
          <p:nvPr>
            <p:ph idx="1" type="subTitle"/>
          </p:nvPr>
        </p:nvSpPr>
        <p:spPr>
          <a:xfrm>
            <a:off x="2492550" y="3121165"/>
            <a:ext cx="41589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By: Joe S, Matt H, Austin C, and Kat 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138" name="Google Shape;91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125" y="238450"/>
            <a:ext cx="1671750" cy="16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9139" name="Google Shape;913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4" name="Shape 9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5" name="Google Shape;9215;p37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Requirements Verification</a:t>
            </a:r>
            <a:endParaRPr/>
          </a:p>
        </p:txBody>
      </p:sp>
      <p:sp>
        <p:nvSpPr>
          <p:cNvPr id="9216" name="Google Shape;9216;p37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217" name="Google Shape;921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18" name="Google Shape;9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138" y="1011150"/>
            <a:ext cx="6031725" cy="396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219" name="Google Shape;9219;p37"/>
          <p:cNvSpPr txBox="1"/>
          <p:nvPr/>
        </p:nvSpPr>
        <p:spPr>
          <a:xfrm>
            <a:off x="6964150" y="4746550"/>
            <a:ext cx="6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Matt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3" name="Shape 9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Google Shape;9224;p38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Harmonic Oscillations</a:t>
            </a:r>
            <a:endParaRPr/>
          </a:p>
        </p:txBody>
      </p:sp>
      <p:sp>
        <p:nvSpPr>
          <p:cNvPr id="9225" name="Google Shape;9225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26" name="Google Shape;9226;p38"/>
          <p:cNvSpPr txBox="1"/>
          <p:nvPr>
            <p:ph idx="1" type="body"/>
          </p:nvPr>
        </p:nvSpPr>
        <p:spPr>
          <a:xfrm>
            <a:off x="1905075" y="84897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Date: </a:t>
            </a:r>
            <a:r>
              <a:rPr lang="en" sz="1200"/>
              <a:t>04/16/2023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Activity Title: </a:t>
            </a:r>
            <a:r>
              <a:rPr lang="en" sz="1200"/>
              <a:t>Harmonic Oscillations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Activity Location: </a:t>
            </a:r>
            <a:r>
              <a:rPr lang="en" sz="1200"/>
              <a:t>Joe’s Shop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Configuration: </a:t>
            </a:r>
            <a:r>
              <a:rPr lang="en" sz="1200"/>
              <a:t>Pendulum, Carriage, Motor, Rods, Belt, Encoder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Operators: </a:t>
            </a:r>
            <a:r>
              <a:rPr lang="en" sz="1200"/>
              <a:t>Matt, Joe, Austin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Results: </a:t>
            </a:r>
            <a:r>
              <a:rPr lang="en" sz="1200"/>
              <a:t>Pendulum can go from down position to apex position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Observations: </a:t>
            </a:r>
            <a:r>
              <a:rPr lang="en" sz="1200"/>
              <a:t>The system struggles to catch the pendulum in the apex </a:t>
            </a:r>
            <a:r>
              <a:rPr lang="en" sz="1200"/>
              <a:t>position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Activity Conclusion: </a:t>
            </a:r>
            <a:r>
              <a:rPr lang="en"/>
              <a:t>Successfully swings from rest position to PID loop position </a:t>
            </a:r>
            <a:endParaRPr/>
          </a:p>
        </p:txBody>
      </p:sp>
      <p:pic>
        <p:nvPicPr>
          <p:cNvPr id="9227" name="Google Shape;9227;p38" title="PXL_20230418_165200392-90MB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574" y="2085800"/>
            <a:ext cx="2111300" cy="15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9228" name="Google Shape;9228;p38"/>
          <p:cNvSpPr txBox="1"/>
          <p:nvPr/>
        </p:nvSpPr>
        <p:spPr>
          <a:xfrm>
            <a:off x="6878475" y="4743925"/>
            <a:ext cx="6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Matt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2" name="Shape 9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3" name="Google Shape;9233;p39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Balancing</a:t>
            </a:r>
            <a:endParaRPr/>
          </a:p>
        </p:txBody>
      </p:sp>
      <p:sp>
        <p:nvSpPr>
          <p:cNvPr id="9234" name="Google Shape;923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35" name="Google Shape;9235;p39"/>
          <p:cNvSpPr txBox="1"/>
          <p:nvPr>
            <p:ph idx="1" type="body"/>
          </p:nvPr>
        </p:nvSpPr>
        <p:spPr>
          <a:xfrm>
            <a:off x="1897925" y="773300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Date: </a:t>
            </a:r>
            <a:r>
              <a:rPr lang="en" sz="1200"/>
              <a:t>04/16/2023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Activity Title: </a:t>
            </a:r>
            <a:r>
              <a:rPr lang="en" sz="1200"/>
              <a:t>Self balancing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Activity Location: </a:t>
            </a:r>
            <a:r>
              <a:rPr lang="en" sz="1200"/>
              <a:t>Joe’s Shop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Configuration: </a:t>
            </a:r>
            <a:r>
              <a:rPr lang="en" sz="1200"/>
              <a:t>Pendulum, Carriage, Motor, Rods, Belt, Encoder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Operators: </a:t>
            </a:r>
            <a:r>
              <a:rPr lang="en" sz="1200"/>
              <a:t>Matt, Joe, Austin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Results: </a:t>
            </a:r>
            <a:r>
              <a:rPr lang="en" sz="1200"/>
              <a:t>Pendulum can balance itself for approximately 20-50 seconds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Observations: </a:t>
            </a:r>
            <a:r>
              <a:rPr lang="en" sz="1200"/>
              <a:t>The motor does not have enough torque to meet our acceleration requirements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Activity Conclusion: </a:t>
            </a:r>
            <a:r>
              <a:rPr lang="en" sz="1200"/>
              <a:t>Successfully balances itself</a:t>
            </a:r>
            <a:endParaRPr sz="1200"/>
          </a:p>
        </p:txBody>
      </p:sp>
      <p:pic>
        <p:nvPicPr>
          <p:cNvPr id="9236" name="Google Shape;9236;p39" title="PXL_20230418_1653197072-90MB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3" y="1894050"/>
            <a:ext cx="2373200" cy="17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37" name="Google Shape;9237;p39"/>
          <p:cNvSpPr txBox="1"/>
          <p:nvPr/>
        </p:nvSpPr>
        <p:spPr>
          <a:xfrm>
            <a:off x="6983025" y="4746550"/>
            <a:ext cx="8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Matt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1" name="Shape 9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2" name="Google Shape;9242;p40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TFT Screen</a:t>
            </a:r>
            <a:endParaRPr/>
          </a:p>
        </p:txBody>
      </p:sp>
      <p:sp>
        <p:nvSpPr>
          <p:cNvPr id="9243" name="Google Shape;9243;p40"/>
          <p:cNvSpPr txBox="1"/>
          <p:nvPr>
            <p:ph idx="1" type="body"/>
          </p:nvPr>
        </p:nvSpPr>
        <p:spPr>
          <a:xfrm>
            <a:off x="1912225" y="1011150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Date: </a:t>
            </a:r>
            <a:r>
              <a:rPr lang="en" sz="1200"/>
              <a:t>04/16/2023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Activity Title: </a:t>
            </a:r>
            <a:r>
              <a:rPr lang="en" sz="1200"/>
              <a:t>TFT Screen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Activity Location: </a:t>
            </a:r>
            <a:r>
              <a:rPr lang="en" sz="1200"/>
              <a:t>Joe’s Shop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Configuration: </a:t>
            </a:r>
            <a:r>
              <a:rPr lang="en" sz="1200"/>
              <a:t>TFT Screen, given inputs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Operators: </a:t>
            </a:r>
            <a:r>
              <a:rPr lang="en" sz="1200"/>
              <a:t>Joe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Results: </a:t>
            </a:r>
            <a:r>
              <a:rPr lang="en" sz="1200"/>
              <a:t>Displays harmonic oscillations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Observations: </a:t>
            </a:r>
            <a:r>
              <a:rPr lang="en" sz="1200"/>
              <a:t>TFT screen displays values accordingly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Activity Conclusion: </a:t>
            </a:r>
            <a:r>
              <a:rPr lang="en" sz="1200"/>
              <a:t>Successfully displays graph and changing values</a:t>
            </a:r>
            <a:endParaRPr sz="1200"/>
          </a:p>
        </p:txBody>
      </p:sp>
      <p:sp>
        <p:nvSpPr>
          <p:cNvPr id="9244" name="Google Shape;924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45" name="Google Shape;9245;p40" title="PXL_20230228_00225489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076" y="1190400"/>
            <a:ext cx="2711325" cy="1525126"/>
          </a:xfrm>
          <a:prstGeom prst="rect">
            <a:avLst/>
          </a:prstGeom>
          <a:noFill/>
          <a:ln>
            <a:noFill/>
          </a:ln>
        </p:spPr>
      </p:pic>
      <p:sp>
        <p:nvSpPr>
          <p:cNvPr id="9246" name="Google Shape;9246;p40"/>
          <p:cNvSpPr txBox="1"/>
          <p:nvPr/>
        </p:nvSpPr>
        <p:spPr>
          <a:xfrm>
            <a:off x="6755700" y="4711550"/>
            <a:ext cx="8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Matt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247" name="Google Shape;924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0126" y="2715525"/>
            <a:ext cx="2039274" cy="148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1" name="Shape 9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2" name="Google Shape;9252;p41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Design</a:t>
            </a:r>
            <a:endParaRPr/>
          </a:p>
        </p:txBody>
      </p:sp>
      <p:sp>
        <p:nvSpPr>
          <p:cNvPr id="9253" name="Google Shape;9253;p41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254" name="Google Shape;925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55" name="Google Shape;9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225" y="1063200"/>
            <a:ext cx="5406201" cy="3479376"/>
          </a:xfrm>
          <a:prstGeom prst="rect">
            <a:avLst/>
          </a:prstGeom>
          <a:noFill/>
          <a:ln>
            <a:noFill/>
          </a:ln>
        </p:spPr>
      </p:pic>
      <p:sp>
        <p:nvSpPr>
          <p:cNvPr id="9256" name="Google Shape;9256;p41"/>
          <p:cNvSpPr txBox="1"/>
          <p:nvPr/>
        </p:nvSpPr>
        <p:spPr>
          <a:xfrm>
            <a:off x="6926200" y="4746550"/>
            <a:ext cx="8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Matt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0" name="Shape 9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1" name="Google Shape;9261;p42"/>
          <p:cNvSpPr txBox="1"/>
          <p:nvPr>
            <p:ph type="title"/>
          </p:nvPr>
        </p:nvSpPr>
        <p:spPr>
          <a:xfrm>
            <a:off x="1698600" y="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&amp; Test Flow</a:t>
            </a:r>
            <a:endParaRPr/>
          </a:p>
        </p:txBody>
      </p:sp>
      <p:sp>
        <p:nvSpPr>
          <p:cNvPr id="9262" name="Google Shape;9262;p42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63" name="Google Shape;9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375" y="422075"/>
            <a:ext cx="5417851" cy="47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4" name="Google Shape;92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9725" y="786113"/>
            <a:ext cx="1366319" cy="1785639"/>
          </a:xfrm>
          <a:prstGeom prst="rect">
            <a:avLst/>
          </a:prstGeom>
          <a:noFill/>
          <a:ln>
            <a:noFill/>
          </a:ln>
        </p:spPr>
      </p:pic>
      <p:sp>
        <p:nvSpPr>
          <p:cNvPr id="9265" name="Google Shape;9265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66" name="Google Shape;9266;p42"/>
          <p:cNvSpPr txBox="1"/>
          <p:nvPr/>
        </p:nvSpPr>
        <p:spPr>
          <a:xfrm>
            <a:off x="6793600" y="4768400"/>
            <a:ext cx="7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Austin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0" name="Shape 9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1" name="Google Shape;9271;p43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AI&amp;T Flow (cont.)</a:t>
            </a:r>
            <a:endParaRPr/>
          </a:p>
        </p:txBody>
      </p:sp>
      <p:sp>
        <p:nvSpPr>
          <p:cNvPr id="9272" name="Google Shape;9272;p43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273" name="Google Shape;927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74" name="Google Shape;9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600" y="1011150"/>
            <a:ext cx="5330894" cy="393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5" name="Google Shape;92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6925" y="699125"/>
            <a:ext cx="1230000" cy="16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76" name="Google Shape;9276;p43"/>
          <p:cNvSpPr txBox="1"/>
          <p:nvPr/>
        </p:nvSpPr>
        <p:spPr>
          <a:xfrm>
            <a:off x="6698875" y="4749450"/>
            <a:ext cx="8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Austin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0" name="Shape 9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1" name="Google Shape;9281;p44"/>
          <p:cNvSpPr txBox="1"/>
          <p:nvPr>
            <p:ph type="title"/>
          </p:nvPr>
        </p:nvSpPr>
        <p:spPr>
          <a:xfrm>
            <a:off x="1698600" y="741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AI&amp;T Flow (cont.)</a:t>
            </a:r>
            <a:endParaRPr/>
          </a:p>
        </p:txBody>
      </p:sp>
      <p:sp>
        <p:nvSpPr>
          <p:cNvPr id="9282" name="Google Shape;928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83" name="Google Shape;92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375" y="646850"/>
            <a:ext cx="3632825" cy="44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4" name="Google Shape;928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600" y="646850"/>
            <a:ext cx="1304900" cy="17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9285" name="Google Shape;9285;p44"/>
          <p:cNvSpPr txBox="1"/>
          <p:nvPr/>
        </p:nvSpPr>
        <p:spPr>
          <a:xfrm>
            <a:off x="6752738" y="4746550"/>
            <a:ext cx="9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Austin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9" name="Shape 9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0" name="Google Shape;9290;p4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AI&amp;T Flow (cont.)</a:t>
            </a:r>
            <a:endParaRPr/>
          </a:p>
        </p:txBody>
      </p:sp>
      <p:sp>
        <p:nvSpPr>
          <p:cNvPr id="9291" name="Google Shape;9291;p45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292" name="Google Shape;9292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93" name="Google Shape;92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025" y="1011150"/>
            <a:ext cx="5401424" cy="35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4" name="Google Shape;929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150" y="3123476"/>
            <a:ext cx="1434477" cy="1808776"/>
          </a:xfrm>
          <a:prstGeom prst="rect">
            <a:avLst/>
          </a:prstGeom>
          <a:noFill/>
          <a:ln>
            <a:noFill/>
          </a:ln>
        </p:spPr>
      </p:pic>
      <p:sp>
        <p:nvSpPr>
          <p:cNvPr id="9295" name="Google Shape;9295;p45"/>
          <p:cNvSpPr txBox="1"/>
          <p:nvPr/>
        </p:nvSpPr>
        <p:spPr>
          <a:xfrm>
            <a:off x="6765175" y="4758925"/>
            <a:ext cx="8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Austin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9" name="Shape 9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0" name="Google Shape;9300;p46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Functional Block Diagram</a:t>
            </a:r>
            <a:endParaRPr/>
          </a:p>
        </p:txBody>
      </p:sp>
      <p:sp>
        <p:nvSpPr>
          <p:cNvPr id="9301" name="Google Shape;9301;p46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302" name="Google Shape;930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03" name="Google Shape;93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526" y="898263"/>
            <a:ext cx="5361451" cy="3851586"/>
          </a:xfrm>
          <a:prstGeom prst="rect">
            <a:avLst/>
          </a:prstGeom>
          <a:noFill/>
          <a:ln>
            <a:noFill/>
          </a:ln>
        </p:spPr>
      </p:pic>
      <p:sp>
        <p:nvSpPr>
          <p:cNvPr id="9304" name="Google Shape;9304;p46"/>
          <p:cNvSpPr txBox="1"/>
          <p:nvPr/>
        </p:nvSpPr>
        <p:spPr>
          <a:xfrm>
            <a:off x="6888300" y="4746550"/>
            <a:ext cx="7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Austin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3" name="Shape 9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" name="Google Shape;9144;p29"/>
          <p:cNvSpPr txBox="1"/>
          <p:nvPr>
            <p:ph type="title"/>
          </p:nvPr>
        </p:nvSpPr>
        <p:spPr>
          <a:xfrm>
            <a:off x="1736500" y="277425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Design</a:t>
            </a:r>
            <a:endParaRPr/>
          </a:p>
        </p:txBody>
      </p:sp>
      <p:sp>
        <p:nvSpPr>
          <p:cNvPr id="9145" name="Google Shape;914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46" name="Google Shape;9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663" y="922300"/>
            <a:ext cx="2870664" cy="3827552"/>
          </a:xfrm>
          <a:prstGeom prst="rect">
            <a:avLst/>
          </a:prstGeom>
          <a:noFill/>
          <a:ln>
            <a:noFill/>
          </a:ln>
        </p:spPr>
      </p:pic>
      <p:sp>
        <p:nvSpPr>
          <p:cNvPr id="9147" name="Google Shape;9147;p29"/>
          <p:cNvSpPr txBox="1"/>
          <p:nvPr/>
        </p:nvSpPr>
        <p:spPr>
          <a:xfrm>
            <a:off x="6803075" y="4746550"/>
            <a:ext cx="9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Austin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8" name="Shape 9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9" name="Google Shape;9309;p47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 Flow Chart</a:t>
            </a:r>
            <a:endParaRPr/>
          </a:p>
        </p:txBody>
      </p:sp>
      <p:sp>
        <p:nvSpPr>
          <p:cNvPr id="9310" name="Google Shape;9310;p47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311" name="Google Shape;931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12" name="Google Shape;93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974" y="1011150"/>
            <a:ext cx="3982025" cy="36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9313" name="Google Shape;9313;p47"/>
          <p:cNvSpPr txBox="1"/>
          <p:nvPr/>
        </p:nvSpPr>
        <p:spPr>
          <a:xfrm>
            <a:off x="6831475" y="4746550"/>
            <a:ext cx="8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Austin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7" name="Shape 9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" name="Google Shape;9318;p48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 Definition</a:t>
            </a:r>
            <a:endParaRPr/>
          </a:p>
        </p:txBody>
      </p:sp>
      <p:sp>
        <p:nvSpPr>
          <p:cNvPr id="9319" name="Google Shape;931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20" name="Google Shape;9320;p48"/>
          <p:cNvSpPr txBox="1"/>
          <p:nvPr/>
        </p:nvSpPr>
        <p:spPr>
          <a:xfrm>
            <a:off x="1499125" y="1078600"/>
            <a:ext cx="3270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highlight>
                  <a:srgbClr val="00FF00"/>
                </a:highlight>
                <a:latin typeface="Poppins"/>
                <a:ea typeface="Poppins"/>
                <a:cs typeface="Poppins"/>
                <a:sym typeface="Poppins"/>
              </a:rPr>
              <a:t>Mechanical</a:t>
            </a:r>
            <a:endParaRPr b="1" sz="1600" u="sng">
              <a:highlight>
                <a:srgbClr val="00FF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 Light"/>
              <a:buChar char="●"/>
            </a:pP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Carriage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 Light"/>
              <a:buChar char="●"/>
            </a:pP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Aluminium Rods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 Light"/>
              <a:buChar char="●"/>
            </a:pP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Steel Frame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 Light"/>
              <a:buChar char="●"/>
            </a:pP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Wooden Frame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 Light"/>
              <a:buChar char="●"/>
            </a:pP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Motor (output)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 Light"/>
              <a:buChar char="●"/>
            </a:pP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Encoder (input) 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321" name="Google Shape;9321;p48"/>
          <p:cNvSpPr txBox="1"/>
          <p:nvPr/>
        </p:nvSpPr>
        <p:spPr>
          <a:xfrm>
            <a:off x="3487800" y="1078600"/>
            <a:ext cx="21684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highlight>
                  <a:srgbClr val="00FF00"/>
                </a:highlight>
                <a:latin typeface="Poppins"/>
                <a:ea typeface="Poppins"/>
                <a:cs typeface="Poppins"/>
                <a:sym typeface="Poppins"/>
              </a:rPr>
              <a:t>Software</a:t>
            </a:r>
            <a:endParaRPr b="1" sz="1600" u="sng">
              <a:highlight>
                <a:srgbClr val="00FF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 Light"/>
              <a:buChar char="●"/>
            </a:pP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Encoder reading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 Light"/>
              <a:buChar char="●"/>
            </a:pP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Motor control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 Light"/>
              <a:buChar char="●"/>
            </a:pP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Potentiometers readings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322" name="Google Shape;9322;p48"/>
          <p:cNvSpPr txBox="1"/>
          <p:nvPr/>
        </p:nvSpPr>
        <p:spPr>
          <a:xfrm>
            <a:off x="5552000" y="1078600"/>
            <a:ext cx="32706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highlight>
                  <a:srgbClr val="00FF00"/>
                </a:highlight>
                <a:latin typeface="Poppins"/>
                <a:ea typeface="Poppins"/>
                <a:cs typeface="Poppins"/>
                <a:sym typeface="Poppins"/>
              </a:rPr>
              <a:t>Electrical</a:t>
            </a:r>
            <a:endParaRPr b="1" sz="1600" u="sng">
              <a:highlight>
                <a:srgbClr val="00FF0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●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Power switch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●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Emergency</a:t>
            </a: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 stop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●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Power supply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●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TFT screen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323" name="Google Shape;93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675" y="3571775"/>
            <a:ext cx="5896649" cy="12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4" name="Google Shape;932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6400" y="951425"/>
            <a:ext cx="759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5" name="Google Shape;932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7424" y="951425"/>
            <a:ext cx="723425" cy="5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6" name="Google Shape;932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951425"/>
            <a:ext cx="790954" cy="53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27" name="Google Shape;9327;p48"/>
          <p:cNvCxnSpPr/>
          <p:nvPr/>
        </p:nvCxnSpPr>
        <p:spPr>
          <a:xfrm flipH="1">
            <a:off x="3462600" y="1252475"/>
            <a:ext cx="25200" cy="217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28" name="Google Shape;9328;p48"/>
          <p:cNvCxnSpPr/>
          <p:nvPr/>
        </p:nvCxnSpPr>
        <p:spPr>
          <a:xfrm flipH="1">
            <a:off x="5488500" y="1300775"/>
            <a:ext cx="25200" cy="217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29" name="Google Shape;9329;p48"/>
          <p:cNvSpPr txBox="1"/>
          <p:nvPr/>
        </p:nvSpPr>
        <p:spPr>
          <a:xfrm>
            <a:off x="6899675" y="4746550"/>
            <a:ext cx="7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Austin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3" name="Shape 9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4" name="Google Shape;9334;p49"/>
          <p:cNvSpPr txBox="1"/>
          <p:nvPr>
            <p:ph type="title"/>
          </p:nvPr>
        </p:nvSpPr>
        <p:spPr>
          <a:xfrm>
            <a:off x="1698600" y="4275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 1 Mechanical Design</a:t>
            </a:r>
            <a:endParaRPr/>
          </a:p>
        </p:txBody>
      </p:sp>
      <p:pic>
        <p:nvPicPr>
          <p:cNvPr id="9335" name="Google Shape;93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900" y="1641963"/>
            <a:ext cx="5656208" cy="18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36" name="Google Shape;9336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37" name="Google Shape;9337;p49"/>
          <p:cNvSpPr txBox="1"/>
          <p:nvPr/>
        </p:nvSpPr>
        <p:spPr>
          <a:xfrm>
            <a:off x="7020925" y="4746550"/>
            <a:ext cx="8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Joe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p50"/>
          <p:cNvSpPr txBox="1"/>
          <p:nvPr>
            <p:ph type="title"/>
          </p:nvPr>
        </p:nvSpPr>
        <p:spPr>
          <a:xfrm>
            <a:off x="1698600" y="98075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Subsystem 1 Mechanical Design</a:t>
            </a:r>
            <a:endParaRPr/>
          </a:p>
        </p:txBody>
      </p:sp>
      <p:sp>
        <p:nvSpPr>
          <p:cNvPr id="9343" name="Google Shape;934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44" name="Google Shape;93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075" y="910075"/>
            <a:ext cx="2706852" cy="1522601"/>
          </a:xfrm>
          <a:prstGeom prst="rect">
            <a:avLst/>
          </a:prstGeom>
          <a:noFill/>
          <a:ln>
            <a:noFill/>
          </a:ln>
        </p:spPr>
      </p:pic>
      <p:sp>
        <p:nvSpPr>
          <p:cNvPr id="9345" name="Google Shape;9345;p50"/>
          <p:cNvSpPr txBox="1"/>
          <p:nvPr/>
        </p:nvSpPr>
        <p:spPr>
          <a:xfrm>
            <a:off x="1661075" y="572700"/>
            <a:ext cx="27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Carriage: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346" name="Google Shape;93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863" y="972900"/>
            <a:ext cx="2044267" cy="3634248"/>
          </a:xfrm>
          <a:prstGeom prst="rect">
            <a:avLst/>
          </a:prstGeom>
          <a:noFill/>
          <a:ln>
            <a:noFill/>
          </a:ln>
        </p:spPr>
      </p:pic>
      <p:sp>
        <p:nvSpPr>
          <p:cNvPr id="9347" name="Google Shape;9347;p50"/>
          <p:cNvSpPr txBox="1"/>
          <p:nvPr/>
        </p:nvSpPr>
        <p:spPr>
          <a:xfrm>
            <a:off x="5102900" y="572700"/>
            <a:ext cx="20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Self Tensioning Cam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348" name="Google Shape;934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3274" y="2977900"/>
            <a:ext cx="1622449" cy="2041001"/>
          </a:xfrm>
          <a:prstGeom prst="rect">
            <a:avLst/>
          </a:prstGeom>
          <a:noFill/>
          <a:ln>
            <a:noFill/>
          </a:ln>
        </p:spPr>
      </p:pic>
      <p:sp>
        <p:nvSpPr>
          <p:cNvPr id="9349" name="Google Shape;9349;p50"/>
          <p:cNvSpPr txBox="1"/>
          <p:nvPr/>
        </p:nvSpPr>
        <p:spPr>
          <a:xfrm>
            <a:off x="1692050" y="2577700"/>
            <a:ext cx="27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Poppins Light"/>
                <a:ea typeface="Poppins Light"/>
                <a:cs typeface="Poppins Light"/>
                <a:sym typeface="Poppins Light"/>
              </a:rPr>
              <a:t>Full System Assembly:</a:t>
            </a:r>
            <a:endParaRPr>
              <a:highlight>
                <a:srgbClr val="FFFFFF"/>
              </a:highlight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350" name="Google Shape;9350;p50"/>
          <p:cNvSpPr txBox="1"/>
          <p:nvPr/>
        </p:nvSpPr>
        <p:spPr>
          <a:xfrm>
            <a:off x="7068275" y="4746550"/>
            <a:ext cx="7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Joe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4" name="Shape 9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5" name="Google Shape;9355;p51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 2 Electrical Design</a:t>
            </a:r>
            <a:endParaRPr/>
          </a:p>
        </p:txBody>
      </p:sp>
      <p:pic>
        <p:nvPicPr>
          <p:cNvPr id="9356" name="Google Shape;93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900" y="1011147"/>
            <a:ext cx="4092195" cy="2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9357" name="Google Shape;935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58" name="Google Shape;9358;p51"/>
          <p:cNvPicPr preferRelativeResize="0"/>
          <p:nvPr/>
        </p:nvPicPr>
        <p:blipFill rotWithShape="1">
          <a:blip r:embed="rId4">
            <a:alphaModFix/>
          </a:blip>
          <a:srcRect b="30180" l="34951" r="36208" t="50000"/>
          <a:stretch/>
        </p:blipFill>
        <p:spPr>
          <a:xfrm>
            <a:off x="2525900" y="3319375"/>
            <a:ext cx="4092201" cy="1581869"/>
          </a:xfrm>
          <a:prstGeom prst="rect">
            <a:avLst/>
          </a:prstGeom>
          <a:noFill/>
          <a:ln>
            <a:noFill/>
          </a:ln>
        </p:spPr>
      </p:pic>
      <p:sp>
        <p:nvSpPr>
          <p:cNvPr id="9359" name="Google Shape;9359;p51"/>
          <p:cNvSpPr txBox="1"/>
          <p:nvPr/>
        </p:nvSpPr>
        <p:spPr>
          <a:xfrm>
            <a:off x="7068300" y="4746550"/>
            <a:ext cx="6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Joe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3" name="Shape 9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4" name="Google Shape;9364;p52"/>
          <p:cNvSpPr txBox="1"/>
          <p:nvPr>
            <p:ph type="title"/>
          </p:nvPr>
        </p:nvSpPr>
        <p:spPr>
          <a:xfrm>
            <a:off x="1698588" y="1660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Subsystem 2 Electrical Design</a:t>
            </a:r>
            <a:endParaRPr/>
          </a:p>
        </p:txBody>
      </p:sp>
      <p:sp>
        <p:nvSpPr>
          <p:cNvPr id="9365" name="Google Shape;9365;p52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366" name="Google Shape;9366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67" name="Google Shape;93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488" y="604675"/>
            <a:ext cx="6039025" cy="41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9368" name="Google Shape;9368;p52"/>
          <p:cNvSpPr txBox="1"/>
          <p:nvPr/>
        </p:nvSpPr>
        <p:spPr>
          <a:xfrm>
            <a:off x="7020925" y="4746550"/>
            <a:ext cx="9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Joe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2" name="Shape 9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3" name="Google Shape;9373;p53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 3 Software Design</a:t>
            </a:r>
            <a:endParaRPr/>
          </a:p>
        </p:txBody>
      </p:sp>
      <p:pic>
        <p:nvPicPr>
          <p:cNvPr id="9374" name="Google Shape;93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625" y="1315775"/>
            <a:ext cx="5880750" cy="25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9375" name="Google Shape;937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76" name="Google Shape;9376;p53"/>
          <p:cNvSpPr txBox="1"/>
          <p:nvPr/>
        </p:nvSpPr>
        <p:spPr>
          <a:xfrm>
            <a:off x="7011450" y="4746550"/>
            <a:ext cx="8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Joe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0" name="Shape 9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1" name="Google Shape;9381;p54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Subsystem 3 Software Design</a:t>
            </a:r>
            <a:endParaRPr/>
          </a:p>
        </p:txBody>
      </p:sp>
      <p:sp>
        <p:nvSpPr>
          <p:cNvPr id="9382" name="Google Shape;9382;p54"/>
          <p:cNvSpPr txBox="1"/>
          <p:nvPr>
            <p:ph idx="1" type="body"/>
          </p:nvPr>
        </p:nvSpPr>
        <p:spPr>
          <a:xfrm>
            <a:off x="1580325" y="1364450"/>
            <a:ext cx="229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PID Balancing Loop:</a:t>
            </a:r>
            <a:endParaRPr/>
          </a:p>
        </p:txBody>
      </p:sp>
      <p:sp>
        <p:nvSpPr>
          <p:cNvPr id="9383" name="Google Shape;9383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84" name="Google Shape;93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325" y="1711929"/>
            <a:ext cx="2991675" cy="245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5" name="Google Shape;938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90808"/>
            <a:ext cx="3026374" cy="2097567"/>
          </a:xfrm>
          <a:prstGeom prst="rect">
            <a:avLst/>
          </a:prstGeom>
          <a:noFill/>
          <a:ln>
            <a:noFill/>
          </a:ln>
        </p:spPr>
      </p:pic>
      <p:sp>
        <p:nvSpPr>
          <p:cNvPr id="9386" name="Google Shape;9386;p54"/>
          <p:cNvSpPr txBox="1"/>
          <p:nvPr/>
        </p:nvSpPr>
        <p:spPr>
          <a:xfrm>
            <a:off x="6992000" y="4746550"/>
            <a:ext cx="8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Joe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0" name="Shape 9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1" name="Google Shape;9391;p5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Subsystem 3 Software Design</a:t>
            </a:r>
            <a:endParaRPr/>
          </a:p>
        </p:txBody>
      </p:sp>
      <p:sp>
        <p:nvSpPr>
          <p:cNvPr id="9392" name="Google Shape;9392;p55"/>
          <p:cNvSpPr txBox="1"/>
          <p:nvPr>
            <p:ph idx="1" type="body"/>
          </p:nvPr>
        </p:nvSpPr>
        <p:spPr>
          <a:xfrm>
            <a:off x="1616875" y="2108763"/>
            <a:ext cx="26733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Encoder Calibration:</a:t>
            </a:r>
            <a:endParaRPr/>
          </a:p>
        </p:txBody>
      </p:sp>
      <p:sp>
        <p:nvSpPr>
          <p:cNvPr id="9393" name="Google Shape;9393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94" name="Google Shape;93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175" y="1882775"/>
            <a:ext cx="3155236" cy="18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95" name="Google Shape;9395;p55"/>
          <p:cNvSpPr txBox="1"/>
          <p:nvPr/>
        </p:nvSpPr>
        <p:spPr>
          <a:xfrm>
            <a:off x="7030400" y="4746550"/>
            <a:ext cx="6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Joe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9" name="Shape 9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" name="Google Shape;9400;p56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Subsystem 3 Software Design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1" name="Google Shape;9401;p56"/>
          <p:cNvSpPr txBox="1"/>
          <p:nvPr>
            <p:ph idx="1" type="body"/>
          </p:nvPr>
        </p:nvSpPr>
        <p:spPr>
          <a:xfrm>
            <a:off x="1788025" y="1920450"/>
            <a:ext cx="21396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Spin-Up Code</a:t>
            </a:r>
            <a:endParaRPr/>
          </a:p>
        </p:txBody>
      </p:sp>
      <p:sp>
        <p:nvSpPr>
          <p:cNvPr id="9402" name="Google Shape;9402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03" name="Google Shape;94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625" y="1412150"/>
            <a:ext cx="3348325" cy="24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4" name="Google Shape;9404;p56"/>
          <p:cNvSpPr txBox="1"/>
          <p:nvPr/>
        </p:nvSpPr>
        <p:spPr>
          <a:xfrm>
            <a:off x="6954625" y="4746550"/>
            <a:ext cx="7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Joe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1" name="Shape 9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2" name="Google Shape;9152;p30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153" name="Google Shape;9153;p30"/>
          <p:cNvSpPr txBox="1"/>
          <p:nvPr>
            <p:ph idx="1" type="body"/>
          </p:nvPr>
        </p:nvSpPr>
        <p:spPr>
          <a:xfrm>
            <a:off x="1698600" y="1011150"/>
            <a:ext cx="55857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Project </a:t>
            </a:r>
            <a:r>
              <a:rPr lang="en" sz="1300"/>
              <a:t>Description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ConOps Summary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System Requirements Verification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Detailed Design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Mechanical, Electrical, Software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AI&amp;T, Functional Block Diagram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Operational Flowchart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Fabrication and Integration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Comprehensive Performance Testing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Schedule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Project Budget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Conclusion and Lessons Learned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154" name="Google Shape;9154;p30"/>
          <p:cNvSpPr txBox="1"/>
          <p:nvPr/>
        </p:nvSpPr>
        <p:spPr>
          <a:xfrm>
            <a:off x="4642800" y="1022150"/>
            <a:ext cx="28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155" name="Google Shape;9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075" y="195126"/>
            <a:ext cx="1935323" cy="914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56" name="Google Shape;915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57" name="Google Shape;9157;p30"/>
          <p:cNvSpPr txBox="1"/>
          <p:nvPr/>
        </p:nvSpPr>
        <p:spPr>
          <a:xfrm>
            <a:off x="6755700" y="4739975"/>
            <a:ext cx="8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Kay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8" name="Shape 9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9" name="Google Shape;9409;p57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Fabrication &amp; Integration</a:t>
            </a:r>
            <a:endParaRPr/>
          </a:p>
        </p:txBody>
      </p:sp>
      <p:sp>
        <p:nvSpPr>
          <p:cNvPr id="9410" name="Google Shape;9410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11" name="Google Shape;941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171" y="1011150"/>
            <a:ext cx="2546550" cy="3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2" name="Google Shape;9412;p57" title="PXL_20230324_221947683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6713" y="2835150"/>
            <a:ext cx="3077788" cy="23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3" name="Google Shape;9413;p57" title="PXL_20230319_230443222.mp4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3038" y="881300"/>
            <a:ext cx="2605150" cy="19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14" name="Google Shape;9414;p57"/>
          <p:cNvSpPr txBox="1"/>
          <p:nvPr/>
        </p:nvSpPr>
        <p:spPr>
          <a:xfrm>
            <a:off x="1612200" y="4702075"/>
            <a:ext cx="8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Matt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8" name="Shape 9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9" name="Google Shape;9419;p58"/>
          <p:cNvSpPr txBox="1"/>
          <p:nvPr>
            <p:ph type="title"/>
          </p:nvPr>
        </p:nvSpPr>
        <p:spPr>
          <a:xfrm>
            <a:off x="1698600" y="26700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Fabrication and Integration Continued:</a:t>
            </a:r>
            <a:endParaRPr/>
          </a:p>
        </p:txBody>
      </p:sp>
      <p:sp>
        <p:nvSpPr>
          <p:cNvPr id="9420" name="Google Shape;9420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21" name="Google Shape;942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725" y="1106375"/>
            <a:ext cx="3035100" cy="17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2" name="Google Shape;942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662" y="2813619"/>
            <a:ext cx="3314673" cy="1864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3" name="Google Shape;9423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3542" y="1106375"/>
            <a:ext cx="3087032" cy="17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9424" name="Google Shape;9424;p58"/>
          <p:cNvSpPr txBox="1"/>
          <p:nvPr/>
        </p:nvSpPr>
        <p:spPr>
          <a:xfrm>
            <a:off x="6841075" y="4746550"/>
            <a:ext cx="7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Matt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8" name="Shape 9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9" name="Google Shape;9429;p59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Fabrication and Integration Continued:</a:t>
            </a:r>
            <a:endParaRPr/>
          </a:p>
        </p:txBody>
      </p:sp>
      <p:sp>
        <p:nvSpPr>
          <p:cNvPr id="9430" name="Google Shape;9430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31" name="Google Shape;9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100" y="1100799"/>
            <a:ext cx="3625649" cy="20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2" name="Google Shape;94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5100" y="1100800"/>
            <a:ext cx="2152996" cy="382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3" name="Google Shape;943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8096" y="3224474"/>
            <a:ext cx="3029115" cy="1703877"/>
          </a:xfrm>
          <a:prstGeom prst="rect">
            <a:avLst/>
          </a:prstGeom>
          <a:noFill/>
          <a:ln>
            <a:noFill/>
          </a:ln>
        </p:spPr>
      </p:pic>
      <p:sp>
        <p:nvSpPr>
          <p:cNvPr id="9434" name="Google Shape;9434;p59"/>
          <p:cNvSpPr txBox="1"/>
          <p:nvPr/>
        </p:nvSpPr>
        <p:spPr>
          <a:xfrm>
            <a:off x="6927200" y="4683150"/>
            <a:ext cx="6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Matt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8" name="Shape 9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9" name="Google Shape;9439;p60"/>
          <p:cNvSpPr txBox="1"/>
          <p:nvPr>
            <p:ph type="title"/>
          </p:nvPr>
        </p:nvSpPr>
        <p:spPr>
          <a:xfrm>
            <a:off x="1698600" y="919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Comprehensive Performance Testing</a:t>
            </a:r>
            <a:endParaRPr/>
          </a:p>
        </p:txBody>
      </p:sp>
      <p:sp>
        <p:nvSpPr>
          <p:cNvPr id="9440" name="Google Shape;9440;p60"/>
          <p:cNvSpPr txBox="1"/>
          <p:nvPr>
            <p:ph idx="1" type="body"/>
          </p:nvPr>
        </p:nvSpPr>
        <p:spPr>
          <a:xfrm>
            <a:off x="1698600" y="517375"/>
            <a:ext cx="27237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1.0 </a:t>
            </a:r>
            <a:r>
              <a:rPr b="1" lang="en" sz="1000" u="sng">
                <a:latin typeface="Poppins"/>
                <a:ea typeface="Poppins"/>
                <a:cs typeface="Poppins"/>
                <a:sym typeface="Poppins"/>
              </a:rPr>
              <a:t>Frame Stability</a:t>
            </a:r>
            <a:endParaRPr b="1" sz="1000" u="sng">
              <a:latin typeface="Poppins"/>
              <a:ea typeface="Poppins"/>
              <a:cs typeface="Poppins"/>
              <a:sym typeface="Poppins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The frame can hold &gt;25lbs without deformation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1.9 </a:t>
            </a:r>
            <a:r>
              <a:rPr b="1" lang="en" sz="1000" u="sng">
                <a:latin typeface="Poppins"/>
                <a:ea typeface="Poppins"/>
                <a:cs typeface="Poppins"/>
                <a:sym typeface="Poppins"/>
              </a:rPr>
              <a:t>All soldered connections are secure</a:t>
            </a:r>
            <a:endParaRPr b="1" sz="1000" u="sng">
              <a:latin typeface="Poppins"/>
              <a:ea typeface="Poppins"/>
              <a:cs typeface="Poppins"/>
              <a:sym typeface="Poppins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When shaken all pin connections successfully stay in place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1.13 </a:t>
            </a:r>
            <a:r>
              <a:rPr b="1" lang="en" sz="1000" u="sng">
                <a:latin typeface="Poppins"/>
                <a:ea typeface="Poppins"/>
                <a:cs typeface="Poppins"/>
                <a:sym typeface="Poppins"/>
              </a:rPr>
              <a:t>Power</a:t>
            </a:r>
            <a:endParaRPr b="1" sz="1000" u="sng">
              <a:latin typeface="Poppins"/>
              <a:ea typeface="Poppins"/>
              <a:cs typeface="Poppins"/>
              <a:sym typeface="Poppins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The pendulum stops moving when the power button is pressed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1.16 </a:t>
            </a:r>
            <a:r>
              <a:rPr b="1" lang="en" sz="1000" u="sng">
                <a:latin typeface="Poppins"/>
                <a:ea typeface="Poppins"/>
                <a:cs typeface="Poppins"/>
                <a:sym typeface="Poppins"/>
              </a:rPr>
              <a:t>TFT Screen</a:t>
            </a:r>
            <a:endParaRPr b="1" sz="1000" u="sng">
              <a:latin typeface="Poppins"/>
              <a:ea typeface="Poppins"/>
              <a:cs typeface="Poppins"/>
              <a:sym typeface="Poppins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The screen displays </a:t>
            </a:r>
            <a:r>
              <a:rPr lang="en" sz="1000"/>
              <a:t>digital</a:t>
            </a:r>
            <a:r>
              <a:rPr lang="en" sz="1000"/>
              <a:t> PID calculations and constants with a 30 hz refresh rate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1.17 </a:t>
            </a:r>
            <a:r>
              <a:rPr b="1" lang="en" sz="1000" u="sng">
                <a:latin typeface="Poppins"/>
                <a:ea typeface="Poppins"/>
                <a:cs typeface="Poppins"/>
                <a:sym typeface="Poppins"/>
              </a:rPr>
              <a:t>Leg Fit</a:t>
            </a:r>
            <a:endParaRPr b="1" sz="1000" u="sng">
              <a:latin typeface="Poppins"/>
              <a:ea typeface="Poppins"/>
              <a:cs typeface="Poppins"/>
              <a:sym typeface="Poppins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Legs were placed into the frame without slip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2.1 </a:t>
            </a:r>
            <a:r>
              <a:rPr b="1" lang="en" sz="1000" u="sng">
                <a:latin typeface="Poppins"/>
                <a:ea typeface="Poppins"/>
                <a:cs typeface="Poppins"/>
                <a:sym typeface="Poppins"/>
              </a:rPr>
              <a:t>Belt Tensioning Assembly</a:t>
            </a:r>
            <a:endParaRPr b="1" sz="1000" u="sng">
              <a:latin typeface="Poppins"/>
              <a:ea typeface="Poppins"/>
              <a:cs typeface="Poppins"/>
              <a:sym typeface="Poppins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The belt is completely parallel meaning there is no slack</a:t>
            </a:r>
            <a:endParaRPr sz="1000"/>
          </a:p>
        </p:txBody>
      </p:sp>
      <p:sp>
        <p:nvSpPr>
          <p:cNvPr id="9441" name="Google Shape;9441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42" name="Google Shape;9442;p60"/>
          <p:cNvSpPr txBox="1"/>
          <p:nvPr>
            <p:ph idx="1" type="body"/>
          </p:nvPr>
        </p:nvSpPr>
        <p:spPr>
          <a:xfrm>
            <a:off x="4376875" y="540500"/>
            <a:ext cx="27237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2.5</a:t>
            </a: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000" u="sng">
                <a:latin typeface="Poppins"/>
                <a:ea typeface="Poppins"/>
                <a:cs typeface="Poppins"/>
                <a:sym typeface="Poppins"/>
              </a:rPr>
              <a:t>Electrical internal Temps don't get too high</a:t>
            </a:r>
            <a:endParaRPr b="1" sz="1000" u="sng">
              <a:latin typeface="Poppins"/>
              <a:ea typeface="Poppins"/>
              <a:cs typeface="Poppins"/>
              <a:sym typeface="Poppins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Internal temperature stays well under 150F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3.1 </a:t>
            </a:r>
            <a:r>
              <a:rPr b="1" lang="en" sz="1000" u="sng">
                <a:latin typeface="Poppins"/>
                <a:ea typeface="Poppins"/>
                <a:cs typeface="Poppins"/>
                <a:sym typeface="Poppins"/>
              </a:rPr>
              <a:t>Test the self balancing PID</a:t>
            </a:r>
            <a:endParaRPr b="1" sz="1000" u="sng">
              <a:latin typeface="Poppins"/>
              <a:ea typeface="Poppins"/>
              <a:cs typeface="Poppins"/>
              <a:sym typeface="Poppins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The pendulum balances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3.4 Test and ensure harmonic oscillations are working</a:t>
            </a:r>
            <a:endParaRPr b="1" sz="1000" u="sng">
              <a:latin typeface="Poppins"/>
              <a:ea typeface="Poppins"/>
              <a:cs typeface="Poppins"/>
              <a:sym typeface="Poppins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The pendulum starts in the rest position and can swing itself to the PID loop position</a:t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443" name="Google Shape;9443;p60"/>
          <p:cNvSpPr txBox="1"/>
          <p:nvPr/>
        </p:nvSpPr>
        <p:spPr>
          <a:xfrm>
            <a:off x="6784125" y="4746550"/>
            <a:ext cx="8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Austin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7" name="Shape 9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8" name="Google Shape;9448;p61"/>
          <p:cNvSpPr txBox="1"/>
          <p:nvPr>
            <p:ph type="title"/>
          </p:nvPr>
        </p:nvSpPr>
        <p:spPr>
          <a:xfrm>
            <a:off x="1698600" y="134875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Milestones</a:t>
            </a:r>
            <a:endParaRPr/>
          </a:p>
        </p:txBody>
      </p:sp>
      <p:sp>
        <p:nvSpPr>
          <p:cNvPr id="9449" name="Google Shape;9449;p61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450" name="Google Shape;9450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51" name="Google Shape;945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975" y="497955"/>
            <a:ext cx="3833874" cy="4503669"/>
          </a:xfrm>
          <a:prstGeom prst="rect">
            <a:avLst/>
          </a:prstGeom>
          <a:noFill/>
          <a:ln>
            <a:noFill/>
          </a:ln>
        </p:spPr>
      </p:pic>
      <p:sp>
        <p:nvSpPr>
          <p:cNvPr id="9452" name="Google Shape;9452;p61"/>
          <p:cNvSpPr txBox="1"/>
          <p:nvPr/>
        </p:nvSpPr>
        <p:spPr>
          <a:xfrm>
            <a:off x="7117700" y="4746550"/>
            <a:ext cx="8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Kat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6" name="Shape 9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7" name="Google Shape;9457;p62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Milestones (cont.)</a:t>
            </a:r>
            <a:endParaRPr/>
          </a:p>
        </p:txBody>
      </p:sp>
      <p:sp>
        <p:nvSpPr>
          <p:cNvPr id="9458" name="Google Shape;9458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59" name="Google Shape;945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113" y="1313200"/>
            <a:ext cx="5807774" cy="26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60" name="Google Shape;9460;p62"/>
          <p:cNvSpPr txBox="1"/>
          <p:nvPr/>
        </p:nvSpPr>
        <p:spPr>
          <a:xfrm>
            <a:off x="7030400" y="4746550"/>
            <a:ext cx="7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Kat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4" name="Shape 9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5" name="Google Shape;9465;p63"/>
          <p:cNvSpPr txBox="1"/>
          <p:nvPr>
            <p:ph type="title"/>
          </p:nvPr>
        </p:nvSpPr>
        <p:spPr>
          <a:xfrm>
            <a:off x="1698600" y="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Budget</a:t>
            </a:r>
            <a:endParaRPr/>
          </a:p>
        </p:txBody>
      </p:sp>
      <p:sp>
        <p:nvSpPr>
          <p:cNvPr id="9466" name="Google Shape;9466;p63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467" name="Google Shape;946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68" name="Google Shape;946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550" y="417400"/>
            <a:ext cx="4333051" cy="4660426"/>
          </a:xfrm>
          <a:prstGeom prst="rect">
            <a:avLst/>
          </a:prstGeom>
          <a:noFill/>
          <a:ln>
            <a:noFill/>
          </a:ln>
        </p:spPr>
      </p:pic>
      <p:sp>
        <p:nvSpPr>
          <p:cNvPr id="9469" name="Google Shape;9469;p63"/>
          <p:cNvSpPr txBox="1"/>
          <p:nvPr/>
        </p:nvSpPr>
        <p:spPr>
          <a:xfrm>
            <a:off x="7068275" y="4746550"/>
            <a:ext cx="7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Kat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3" name="Shape 9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4" name="Google Shape;9474;p64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9475" name="Google Shape;9475;p64"/>
          <p:cNvSpPr txBox="1"/>
          <p:nvPr>
            <p:ph idx="1" type="body"/>
          </p:nvPr>
        </p:nvSpPr>
        <p:spPr>
          <a:xfrm>
            <a:off x="1698600" y="1011150"/>
            <a:ext cx="5746800" cy="3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Stepper </a:t>
            </a:r>
            <a:r>
              <a:rPr lang="en" sz="1100"/>
              <a:t>motors</a:t>
            </a:r>
            <a:r>
              <a:rPr lang="en" sz="1100"/>
              <a:t> aren’t great for this application: they don’t like rapidly changing variable speeds and low speed operation.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Always have a backup plan to each component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GitHub is a godsend. Having all your files stored in one place and backed up on the cloud makes for a highly iterative and efficient workflow.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Communication is key when working with a team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Should have ordered parts earlier</a:t>
            </a:r>
            <a:endParaRPr sz="1100"/>
          </a:p>
        </p:txBody>
      </p:sp>
      <p:sp>
        <p:nvSpPr>
          <p:cNvPr id="9476" name="Google Shape;9476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77" name="Google Shape;9477;p64"/>
          <p:cNvSpPr txBox="1"/>
          <p:nvPr/>
        </p:nvSpPr>
        <p:spPr>
          <a:xfrm>
            <a:off x="6859900" y="4746550"/>
            <a:ext cx="7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Austin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1" name="Shape 9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" name="Google Shape;9482;p65"/>
          <p:cNvSpPr txBox="1"/>
          <p:nvPr>
            <p:ph type="title"/>
          </p:nvPr>
        </p:nvSpPr>
        <p:spPr>
          <a:xfrm>
            <a:off x="1698600" y="449325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all for your help!</a:t>
            </a:r>
            <a:endParaRPr/>
          </a:p>
        </p:txBody>
      </p:sp>
      <p:sp>
        <p:nvSpPr>
          <p:cNvPr id="9483" name="Google Shape;9483;p65"/>
          <p:cNvSpPr txBox="1"/>
          <p:nvPr>
            <p:ph idx="1" type="body"/>
          </p:nvPr>
        </p:nvSpPr>
        <p:spPr>
          <a:xfrm>
            <a:off x="1698600" y="1093850"/>
            <a:ext cx="5746800" cy="3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Professor Husson and Professor Guo: 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-Thank you for guiding us through this project and </a:t>
            </a:r>
            <a:r>
              <a:rPr lang="en"/>
              <a:t>giving us your insight as we met hurdles.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Professor Carlstrom and Joe Donovan: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-Thank you for funding the project and helping us order parts. Thank you for your insight on how and whether our system will mesh properly.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Michael Sedutto: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-Thank you for welding our frame and allowing us to use your CNC machine. Without you, we wouldn’t have a mechanical system.</a:t>
            </a:r>
            <a:endParaRPr/>
          </a:p>
        </p:txBody>
      </p:sp>
      <p:sp>
        <p:nvSpPr>
          <p:cNvPr id="9484" name="Google Shape;9484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85" name="Google Shape;9485;p65"/>
          <p:cNvSpPr txBox="1"/>
          <p:nvPr/>
        </p:nvSpPr>
        <p:spPr>
          <a:xfrm>
            <a:off x="7002000" y="4746550"/>
            <a:ext cx="7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Matt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9" name="Shape 9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0" name="Google Shape;9490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91" name="Google Shape;9491;p66"/>
          <p:cNvSpPr txBox="1"/>
          <p:nvPr>
            <p:ph idx="1" type="subTitle"/>
          </p:nvPr>
        </p:nvSpPr>
        <p:spPr>
          <a:xfrm>
            <a:off x="1836750" y="1634998"/>
            <a:ext cx="5470500" cy="9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Questions?</a:t>
            </a:r>
            <a:endParaRPr sz="4200"/>
          </a:p>
        </p:txBody>
      </p:sp>
      <p:pic>
        <p:nvPicPr>
          <p:cNvPr id="9492" name="Google Shape;949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513" y="2571750"/>
            <a:ext cx="1910975" cy="19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1" name="Shape 9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2" name="Google Shape;9162;p31"/>
          <p:cNvSpPr txBox="1"/>
          <p:nvPr>
            <p:ph idx="4294967295" type="title"/>
          </p:nvPr>
        </p:nvSpPr>
        <p:spPr>
          <a:xfrm>
            <a:off x="1430600" y="171125"/>
            <a:ext cx="63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of Operations Summary</a:t>
            </a:r>
            <a:endParaRPr/>
          </a:p>
        </p:txBody>
      </p:sp>
      <p:sp>
        <p:nvSpPr>
          <p:cNvPr id="9163" name="Google Shape;916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64" name="Google Shape;9164;p31"/>
          <p:cNvSpPr txBox="1"/>
          <p:nvPr/>
        </p:nvSpPr>
        <p:spPr>
          <a:xfrm>
            <a:off x="4608950" y="999575"/>
            <a:ext cx="28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65" name="Google Shape;9165;p31"/>
          <p:cNvSpPr txBox="1"/>
          <p:nvPr/>
        </p:nvSpPr>
        <p:spPr>
          <a:xfrm>
            <a:off x="1301300" y="1078600"/>
            <a:ext cx="3270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Stakeholders: Educators and Academics, Industrial Training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System Description: PID demonstrator: illustrating physical and digital effects of changing algorithm constants to the user.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Operational Environment: Indoor, high-traffic environment.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Support Environment: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COTS (common off the shelf) parts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Constant Uptime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Constant Interaction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66" name="Google Shape;9166;p31"/>
          <p:cNvSpPr txBox="1"/>
          <p:nvPr/>
        </p:nvSpPr>
        <p:spPr>
          <a:xfrm>
            <a:off x="4571900" y="1078600"/>
            <a:ext cx="32031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Operating Modes: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Off Mode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Idle Mode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Spin-Up Mode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Autonomous Mode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User Interactive Mode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Risks: 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Pinch Points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Swinging Pendulum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Failure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Short Circuit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Overheating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Impact: Hazardous when </a:t>
            </a: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misused. Requires physical space, and creates waste.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67" name="Google Shape;9167;p31"/>
          <p:cNvSpPr txBox="1"/>
          <p:nvPr/>
        </p:nvSpPr>
        <p:spPr>
          <a:xfrm>
            <a:off x="1615050" y="2154550"/>
            <a:ext cx="49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68" name="Google Shape;9168;p31"/>
          <p:cNvSpPr txBox="1"/>
          <p:nvPr/>
        </p:nvSpPr>
        <p:spPr>
          <a:xfrm>
            <a:off x="7502275" y="4746550"/>
            <a:ext cx="8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Kat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6" name="Shape 9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7" name="Google Shape;9497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98" name="Google Shape;9498;p67"/>
          <p:cNvSpPr txBox="1"/>
          <p:nvPr>
            <p:ph idx="1" type="subTitle"/>
          </p:nvPr>
        </p:nvSpPr>
        <p:spPr>
          <a:xfrm>
            <a:off x="1836750" y="2073598"/>
            <a:ext cx="5470500" cy="9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Backup Slides</a:t>
            </a:r>
            <a:endParaRPr sz="4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2" name="Shape 9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3" name="Google Shape;9503;p68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Reference/Citations</a:t>
            </a:r>
            <a:endParaRPr/>
          </a:p>
        </p:txBody>
      </p:sp>
      <p:sp>
        <p:nvSpPr>
          <p:cNvPr id="9504" name="Google Shape;9504;p68"/>
          <p:cNvSpPr txBox="1"/>
          <p:nvPr>
            <p:ph idx="1" type="body"/>
          </p:nvPr>
        </p:nvSpPr>
        <p:spPr>
          <a:xfrm>
            <a:off x="1698600" y="1011150"/>
            <a:ext cx="5746800" cy="3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Rotary Inverted Pendulum. Quanser. Retrieved January 22, 2023,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from https://www.quanser.com/wp-content/uploads/2017/03/ROTPEN-graphics.jpg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Lego, Raspberry and Python Project - Reaction Wheel Inverted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Pendulum. (2022, April 16). YouTube. Retrieved January 22, 2023, from https://youtu.be/WObG2LoSEwQ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05" name="Google Shape;9505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9" name="Shape 9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0" name="Google Shape;9510;p69"/>
          <p:cNvSpPr txBox="1"/>
          <p:nvPr>
            <p:ph type="title"/>
          </p:nvPr>
        </p:nvSpPr>
        <p:spPr>
          <a:xfrm>
            <a:off x="1698600" y="1920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and Summary of Analyses</a:t>
            </a:r>
            <a:endParaRPr/>
          </a:p>
        </p:txBody>
      </p:sp>
      <p:sp>
        <p:nvSpPr>
          <p:cNvPr id="9511" name="Google Shape;9511;p69"/>
          <p:cNvSpPr txBox="1"/>
          <p:nvPr>
            <p:ph idx="1" type="body"/>
          </p:nvPr>
        </p:nvSpPr>
        <p:spPr>
          <a:xfrm>
            <a:off x="1698600" y="849450"/>
            <a:ext cx="57468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Frame stability - </a:t>
            </a:r>
            <a:r>
              <a:rPr lang="en" sz="1000">
                <a:highlight>
                  <a:srgbClr val="B6D7A8"/>
                </a:highlight>
              </a:rPr>
              <a:t>Requirement met</a:t>
            </a:r>
            <a:endParaRPr sz="1000">
              <a:highlight>
                <a:srgbClr val="B6D7A8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Motor torque and responsiveness - </a:t>
            </a:r>
            <a:r>
              <a:rPr lang="en" sz="1000">
                <a:highlight>
                  <a:srgbClr val="B6D7A8"/>
                </a:highlight>
              </a:rPr>
              <a:t>Requirement met</a:t>
            </a:r>
            <a:endParaRPr sz="1000">
              <a:highlight>
                <a:srgbClr val="B6D7A8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Encoder accuracy</a:t>
            </a:r>
            <a:r>
              <a:rPr lang="en" sz="1000"/>
              <a:t> - </a:t>
            </a:r>
            <a:r>
              <a:rPr lang="en" sz="1000">
                <a:highlight>
                  <a:srgbClr val="B6D7A8"/>
                </a:highlight>
              </a:rPr>
              <a:t>Requirement met</a:t>
            </a:r>
            <a:endParaRPr sz="1000">
              <a:highlight>
                <a:srgbClr val="B6D7A8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Limit switch proper behavior</a:t>
            </a:r>
            <a:r>
              <a:rPr lang="en" sz="1000"/>
              <a:t> - </a:t>
            </a:r>
            <a:r>
              <a:rPr lang="en" sz="1000">
                <a:highlight>
                  <a:srgbClr val="B6D7A8"/>
                </a:highlight>
              </a:rPr>
              <a:t>Requirement met</a:t>
            </a:r>
            <a:endParaRPr sz="1000">
              <a:highlight>
                <a:srgbClr val="B6D7A8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Electrical </a:t>
            </a:r>
            <a:r>
              <a:rPr lang="en" sz="1000"/>
              <a:t>components</a:t>
            </a:r>
            <a:r>
              <a:rPr lang="en" sz="1000"/>
              <a:t> properly connected and grounded</a:t>
            </a:r>
            <a:r>
              <a:rPr lang="en" sz="1000"/>
              <a:t> - </a:t>
            </a:r>
            <a:r>
              <a:rPr lang="en" sz="1000">
                <a:highlight>
                  <a:srgbClr val="B6D7A8"/>
                </a:highlight>
              </a:rPr>
              <a:t>Requirement met</a:t>
            </a:r>
            <a:endParaRPr sz="1000">
              <a:highlight>
                <a:srgbClr val="B6D7A8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Motor controller provides enough current</a:t>
            </a:r>
            <a:r>
              <a:rPr lang="en" sz="1000"/>
              <a:t> - </a:t>
            </a:r>
            <a:r>
              <a:rPr lang="en" sz="1000">
                <a:highlight>
                  <a:srgbClr val="B6D7A8"/>
                </a:highlight>
              </a:rPr>
              <a:t>Requirement met</a:t>
            </a:r>
            <a:endParaRPr sz="1000">
              <a:highlight>
                <a:srgbClr val="B6D7A8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USB-C port for programming</a:t>
            </a:r>
            <a:r>
              <a:rPr lang="en" sz="1000"/>
              <a:t> - </a:t>
            </a:r>
            <a:r>
              <a:rPr lang="en" sz="1000">
                <a:highlight>
                  <a:srgbClr val="B6D7A8"/>
                </a:highlight>
              </a:rPr>
              <a:t>Requirement met</a:t>
            </a:r>
            <a:endParaRPr sz="1000">
              <a:highlight>
                <a:srgbClr val="B6D7A8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Power supply converts 120V to 12V</a:t>
            </a:r>
            <a:r>
              <a:rPr lang="en" sz="1000"/>
              <a:t> - </a:t>
            </a:r>
            <a:r>
              <a:rPr lang="en" sz="1000">
                <a:highlight>
                  <a:srgbClr val="B6D7A8"/>
                </a:highlight>
              </a:rPr>
              <a:t>Requirement met</a:t>
            </a:r>
            <a:endParaRPr sz="1000">
              <a:highlight>
                <a:srgbClr val="B6D7A8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3 potentiometers proper behavior</a:t>
            </a:r>
            <a:r>
              <a:rPr lang="en" sz="1000"/>
              <a:t> - </a:t>
            </a:r>
            <a:r>
              <a:rPr lang="en" sz="1000">
                <a:highlight>
                  <a:srgbClr val="B6D7A8"/>
                </a:highlight>
              </a:rPr>
              <a:t>Requirement met</a:t>
            </a:r>
            <a:endParaRPr sz="1000">
              <a:highlight>
                <a:srgbClr val="B6D7A8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Estop stops operation in less than 10 ms</a:t>
            </a:r>
            <a:r>
              <a:rPr lang="en" sz="1000"/>
              <a:t> - </a:t>
            </a:r>
            <a:r>
              <a:rPr lang="en" sz="1000">
                <a:highlight>
                  <a:srgbClr val="B6D7A8"/>
                </a:highlight>
              </a:rPr>
              <a:t>Requirement met</a:t>
            </a:r>
            <a:endParaRPr sz="1000">
              <a:highlight>
                <a:srgbClr val="B6D7A8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Power switch turns the system on and off</a:t>
            </a:r>
            <a:r>
              <a:rPr lang="en" sz="1000"/>
              <a:t> - </a:t>
            </a:r>
            <a:r>
              <a:rPr lang="en" sz="1000">
                <a:highlight>
                  <a:srgbClr val="B6D7A8"/>
                </a:highlight>
              </a:rPr>
              <a:t>Requirement met</a:t>
            </a:r>
            <a:endParaRPr sz="1000">
              <a:highlight>
                <a:srgbClr val="B6D7A8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TFT screen has color display and refreshes </a:t>
            </a:r>
            <a:r>
              <a:rPr lang="en" sz="1000"/>
              <a:t>- </a:t>
            </a:r>
            <a:r>
              <a:rPr lang="en" sz="1000">
                <a:highlight>
                  <a:srgbClr val="B6D7A8"/>
                </a:highlight>
              </a:rPr>
              <a:t>Requirement met</a:t>
            </a:r>
            <a:endParaRPr sz="1000">
              <a:highlight>
                <a:srgbClr val="B6D7A8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Left slip fit is tight with no wobble</a:t>
            </a:r>
            <a:r>
              <a:rPr lang="en" sz="1000"/>
              <a:t> - </a:t>
            </a:r>
            <a:r>
              <a:rPr lang="en" sz="1000">
                <a:highlight>
                  <a:srgbClr val="B6D7A8"/>
                </a:highlight>
              </a:rPr>
              <a:t>Requirement met</a:t>
            </a:r>
            <a:endParaRPr sz="1000">
              <a:highlight>
                <a:srgbClr val="B6D7A8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Belt tensioning assembly eliminated belt slip</a:t>
            </a:r>
            <a:r>
              <a:rPr lang="en" sz="1000"/>
              <a:t> - </a:t>
            </a:r>
            <a:r>
              <a:rPr lang="en" sz="1000">
                <a:highlight>
                  <a:srgbClr val="B6D7A8"/>
                </a:highlight>
              </a:rPr>
              <a:t>Requirement met</a:t>
            </a:r>
            <a:endParaRPr sz="1000">
              <a:highlight>
                <a:srgbClr val="B6D7A8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Sprocket and belt system are square and parallel</a:t>
            </a:r>
            <a:r>
              <a:rPr lang="en" sz="1000"/>
              <a:t> - </a:t>
            </a:r>
            <a:r>
              <a:rPr lang="en" sz="1000">
                <a:highlight>
                  <a:srgbClr val="B6D7A8"/>
                </a:highlight>
              </a:rPr>
              <a:t>Requirement met</a:t>
            </a:r>
            <a:endParaRPr sz="1000">
              <a:highlight>
                <a:srgbClr val="B6D7A8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Minimal friction between encoder and pendulum</a:t>
            </a:r>
            <a:r>
              <a:rPr lang="en" sz="1000"/>
              <a:t> - </a:t>
            </a:r>
            <a:r>
              <a:rPr lang="en" sz="1000">
                <a:highlight>
                  <a:srgbClr val="B6D7A8"/>
                </a:highlight>
              </a:rPr>
              <a:t>Requirement met</a:t>
            </a:r>
            <a:endParaRPr sz="1100">
              <a:highlight>
                <a:srgbClr val="B6D7A8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Internal temps stay under 90 C</a:t>
            </a:r>
            <a:r>
              <a:rPr lang="en" sz="1000"/>
              <a:t> - </a:t>
            </a:r>
            <a:r>
              <a:rPr lang="en" sz="1000">
                <a:highlight>
                  <a:srgbClr val="B6D7A8"/>
                </a:highlight>
              </a:rPr>
              <a:t>Requirement met</a:t>
            </a:r>
            <a:endParaRPr sz="1100">
              <a:highlight>
                <a:srgbClr val="B6D7A8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Pendulum can self balance for more than thirty seconds</a:t>
            </a:r>
            <a:r>
              <a:rPr lang="en" sz="1000"/>
              <a:t> - </a:t>
            </a:r>
            <a:r>
              <a:rPr lang="en" sz="1000">
                <a:highlight>
                  <a:srgbClr val="B6D7A8"/>
                </a:highlight>
              </a:rPr>
              <a:t>Requirement met</a:t>
            </a:r>
            <a:endParaRPr sz="1100">
              <a:highlight>
                <a:srgbClr val="B6D7A8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TFT screen creates a legible user interface</a:t>
            </a:r>
            <a:r>
              <a:rPr lang="en" sz="1000"/>
              <a:t> - </a:t>
            </a:r>
            <a:r>
              <a:rPr lang="en" sz="1000">
                <a:highlight>
                  <a:srgbClr val="B6D7A8"/>
                </a:highlight>
              </a:rPr>
              <a:t>Requirement met</a:t>
            </a:r>
            <a:endParaRPr sz="1100">
              <a:highlight>
                <a:srgbClr val="B6D7A8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Pendulum can oscillate itself into a starting position</a:t>
            </a:r>
            <a:r>
              <a:rPr lang="en" sz="1000"/>
              <a:t> - </a:t>
            </a:r>
            <a:r>
              <a:rPr lang="en" sz="1000">
                <a:highlight>
                  <a:srgbClr val="B6D7A8"/>
                </a:highlight>
              </a:rPr>
              <a:t>Requirement met</a:t>
            </a:r>
            <a:endParaRPr sz="1000">
              <a:highlight>
                <a:srgbClr val="B6D7A8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Pendulum has a user interactive mode where the user can manipulate the P, I, and D constants - </a:t>
            </a:r>
            <a:r>
              <a:rPr lang="en" sz="1000">
                <a:highlight>
                  <a:srgbClr val="EA9999"/>
                </a:highlight>
              </a:rPr>
              <a:t>Requirement Failed</a:t>
            </a:r>
            <a:endParaRPr sz="1000">
              <a:highlight>
                <a:srgbClr val="EA9999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Users can toggle between different modes - </a:t>
            </a:r>
            <a:r>
              <a:rPr lang="en" sz="1000">
                <a:highlight>
                  <a:srgbClr val="EA9999"/>
                </a:highlight>
              </a:rPr>
              <a:t>Requirement Failed</a:t>
            </a:r>
            <a:endParaRPr sz="1000">
              <a:highlight>
                <a:srgbClr val="EA9999"/>
              </a:highlight>
            </a:endParaRPr>
          </a:p>
        </p:txBody>
      </p:sp>
      <p:sp>
        <p:nvSpPr>
          <p:cNvPr id="9512" name="Google Shape;9512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6" name="Shape 9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7" name="Google Shape;9517;p70"/>
          <p:cNvSpPr txBox="1"/>
          <p:nvPr>
            <p:ph type="title"/>
          </p:nvPr>
        </p:nvSpPr>
        <p:spPr>
          <a:xfrm>
            <a:off x="1698600" y="2151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Code</a:t>
            </a:r>
            <a:endParaRPr/>
          </a:p>
        </p:txBody>
      </p:sp>
      <p:sp>
        <p:nvSpPr>
          <p:cNvPr id="9518" name="Google Shape;9518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19" name="Google Shape;9519;p70"/>
          <p:cNvSpPr txBox="1"/>
          <p:nvPr/>
        </p:nvSpPr>
        <p:spPr>
          <a:xfrm>
            <a:off x="1842050" y="707800"/>
            <a:ext cx="14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Calibrate.h: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520" name="Google Shape;952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599" y="1209250"/>
            <a:ext cx="3124802" cy="33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4" name="Shape 9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5" name="Google Shape;9525;p71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Code</a:t>
            </a:r>
            <a:endParaRPr/>
          </a:p>
        </p:txBody>
      </p:sp>
      <p:sp>
        <p:nvSpPr>
          <p:cNvPr id="9526" name="Google Shape;9526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27" name="Google Shape;9527;p71"/>
          <p:cNvSpPr txBox="1"/>
          <p:nvPr/>
        </p:nvSpPr>
        <p:spPr>
          <a:xfrm>
            <a:off x="1954575" y="1137400"/>
            <a:ext cx="14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controls.cpp: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528" name="Google Shape;952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150" y="1137400"/>
            <a:ext cx="1903684" cy="382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2" name="Shape 9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3" name="Google Shape;9533;p72"/>
          <p:cNvSpPr txBox="1"/>
          <p:nvPr>
            <p:ph type="title"/>
          </p:nvPr>
        </p:nvSpPr>
        <p:spPr>
          <a:xfrm>
            <a:off x="1561100" y="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Code</a:t>
            </a:r>
            <a:endParaRPr/>
          </a:p>
        </p:txBody>
      </p:sp>
      <p:sp>
        <p:nvSpPr>
          <p:cNvPr id="9534" name="Google Shape;9534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35" name="Google Shape;9535;p72"/>
          <p:cNvSpPr txBox="1"/>
          <p:nvPr/>
        </p:nvSpPr>
        <p:spPr>
          <a:xfrm>
            <a:off x="1561100" y="488225"/>
            <a:ext cx="10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main.cpp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536" name="Google Shape;953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101" y="810100"/>
            <a:ext cx="1921500" cy="43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7" name="Google Shape;953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601" y="810100"/>
            <a:ext cx="2038200" cy="38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8" name="Google Shape;9538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0800" y="810102"/>
            <a:ext cx="2038200" cy="1551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2" name="Shape 9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" name="Google Shape;9543;p73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4" name="Google Shape;9544;p73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45" name="Google Shape;9545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46" name="Google Shape;95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25" y="0"/>
            <a:ext cx="79523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0" name="Shape 9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1" name="Google Shape;9551;p74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2" name="Google Shape;9552;p74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53" name="Google Shape;9553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54" name="Google Shape;955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613" y="0"/>
            <a:ext cx="63707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8" name="Shape 9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9" name="Google Shape;9559;p7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0" name="Google Shape;9560;p75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61" name="Google Shape;9561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62" name="Google Shape;956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150"/>
            <a:ext cx="9144000" cy="5157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6" name="Shape 9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7" name="Google Shape;9567;p76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8" name="Google Shape;9568;p76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69" name="Google Shape;9569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70" name="Google Shape;957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75" y="-25950"/>
            <a:ext cx="5335000" cy="51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1" name="Google Shape;957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202" y="0"/>
            <a:ext cx="31464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2" name="Shape 9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3" name="Google Shape;9173;p32"/>
          <p:cNvSpPr txBox="1"/>
          <p:nvPr>
            <p:ph idx="4294967295" type="title"/>
          </p:nvPr>
        </p:nvSpPr>
        <p:spPr>
          <a:xfrm>
            <a:off x="1698600" y="29680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Initial Idea:	</a:t>
            </a:r>
            <a:endParaRPr/>
          </a:p>
        </p:txBody>
      </p:sp>
      <p:sp>
        <p:nvSpPr>
          <p:cNvPr id="9174" name="Google Shape;917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75" name="Google Shape;9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900" y="922300"/>
            <a:ext cx="4458191" cy="3827551"/>
          </a:xfrm>
          <a:prstGeom prst="rect">
            <a:avLst/>
          </a:prstGeom>
          <a:noFill/>
          <a:ln>
            <a:noFill/>
          </a:ln>
        </p:spPr>
      </p:pic>
      <p:sp>
        <p:nvSpPr>
          <p:cNvPr id="9176" name="Google Shape;9176;p32"/>
          <p:cNvSpPr txBox="1"/>
          <p:nvPr/>
        </p:nvSpPr>
        <p:spPr>
          <a:xfrm>
            <a:off x="7020925" y="4702075"/>
            <a:ext cx="7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Kat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5" name="Shape 9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6" name="Google Shape;9576;p77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7" name="Google Shape;9577;p77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78" name="Google Shape;9578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79" name="Google Shape;957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13" y="0"/>
            <a:ext cx="85101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3" name="Shape 9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4" name="Google Shape;9584;p78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5" name="Google Shape;9585;p78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86" name="Google Shape;9586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87" name="Google Shape;958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75" y="-38500"/>
            <a:ext cx="621944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0" name="Shape 9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1" name="Google Shape;9181;p33"/>
          <p:cNvSpPr txBox="1"/>
          <p:nvPr>
            <p:ph type="title"/>
          </p:nvPr>
        </p:nvSpPr>
        <p:spPr>
          <a:xfrm>
            <a:off x="1698600" y="122425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Level Requirements</a:t>
            </a:r>
            <a:endParaRPr/>
          </a:p>
        </p:txBody>
      </p:sp>
      <p:sp>
        <p:nvSpPr>
          <p:cNvPr id="9182" name="Google Shape;9182;p33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183" name="Google Shape;918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84" name="Google Shape;9184;p33"/>
          <p:cNvPicPr preferRelativeResize="0"/>
          <p:nvPr/>
        </p:nvPicPr>
        <p:blipFill rotWithShape="1">
          <a:blip r:embed="rId3">
            <a:alphaModFix/>
          </a:blip>
          <a:srcRect b="6445" l="0" r="0" t="0"/>
          <a:stretch/>
        </p:blipFill>
        <p:spPr>
          <a:xfrm>
            <a:off x="2843000" y="725275"/>
            <a:ext cx="4660649" cy="4418229"/>
          </a:xfrm>
          <a:prstGeom prst="rect">
            <a:avLst/>
          </a:prstGeom>
          <a:noFill/>
          <a:ln>
            <a:noFill/>
          </a:ln>
        </p:spPr>
      </p:pic>
      <p:sp>
        <p:nvSpPr>
          <p:cNvPr id="9185" name="Google Shape;9185;p33"/>
          <p:cNvSpPr txBox="1"/>
          <p:nvPr/>
        </p:nvSpPr>
        <p:spPr>
          <a:xfrm>
            <a:off x="1579950" y="817125"/>
            <a:ext cx="1263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6AA84F"/>
                </a:highlight>
                <a:latin typeface="Poppins Light"/>
                <a:ea typeface="Poppins Light"/>
                <a:cs typeface="Poppins Light"/>
                <a:sym typeface="Poppins Light"/>
              </a:rPr>
              <a:t>Green</a:t>
            </a:r>
            <a:r>
              <a:rPr lang="en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= Passed</a:t>
            </a: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3C78D8"/>
                </a:highlight>
                <a:latin typeface="Poppins Light"/>
                <a:ea typeface="Poppins Light"/>
                <a:cs typeface="Poppins Light"/>
                <a:sym typeface="Poppins Light"/>
              </a:rPr>
              <a:t>Blue</a:t>
            </a:r>
            <a:r>
              <a:rPr lang="en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= Untested</a:t>
            </a: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CC0000"/>
                </a:highlight>
                <a:latin typeface="Poppins Light"/>
                <a:ea typeface="Poppins Light"/>
                <a:cs typeface="Poppins Light"/>
                <a:sym typeface="Poppins Light"/>
              </a:rPr>
              <a:t>Red</a:t>
            </a:r>
            <a:r>
              <a:rPr lang="en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= Failed</a:t>
            </a:r>
            <a:endParaRPr/>
          </a:p>
        </p:txBody>
      </p:sp>
      <p:sp>
        <p:nvSpPr>
          <p:cNvPr id="9186" name="Google Shape;9186;p33"/>
          <p:cNvSpPr txBox="1"/>
          <p:nvPr/>
        </p:nvSpPr>
        <p:spPr>
          <a:xfrm>
            <a:off x="1621675" y="4692600"/>
            <a:ext cx="10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Matt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0" name="Shape 9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1" name="Google Shape;9191;p34"/>
          <p:cNvSpPr txBox="1"/>
          <p:nvPr>
            <p:ph type="title"/>
          </p:nvPr>
        </p:nvSpPr>
        <p:spPr>
          <a:xfrm>
            <a:off x="1698600" y="26410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Component Level Requirements (continued)</a:t>
            </a:r>
            <a:endParaRPr/>
          </a:p>
        </p:txBody>
      </p:sp>
      <p:sp>
        <p:nvSpPr>
          <p:cNvPr id="9192" name="Google Shape;919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93" name="Google Shape;9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200" y="1022050"/>
            <a:ext cx="5746801" cy="3226656"/>
          </a:xfrm>
          <a:prstGeom prst="rect">
            <a:avLst/>
          </a:prstGeom>
          <a:noFill/>
          <a:ln>
            <a:noFill/>
          </a:ln>
        </p:spPr>
      </p:pic>
      <p:sp>
        <p:nvSpPr>
          <p:cNvPr id="9194" name="Google Shape;9194;p34"/>
          <p:cNvSpPr txBox="1"/>
          <p:nvPr/>
        </p:nvSpPr>
        <p:spPr>
          <a:xfrm>
            <a:off x="6837100" y="4683150"/>
            <a:ext cx="6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Matt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8" name="Shape 9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9" name="Google Shape;9199;p35"/>
          <p:cNvSpPr txBox="1"/>
          <p:nvPr>
            <p:ph type="title"/>
          </p:nvPr>
        </p:nvSpPr>
        <p:spPr>
          <a:xfrm>
            <a:off x="1698600" y="15510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Subsystem Level Requirements</a:t>
            </a:r>
            <a:endParaRPr/>
          </a:p>
        </p:txBody>
      </p:sp>
      <p:sp>
        <p:nvSpPr>
          <p:cNvPr id="9200" name="Google Shape;920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01" name="Google Shape;9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600" y="830463"/>
            <a:ext cx="5746801" cy="3482566"/>
          </a:xfrm>
          <a:prstGeom prst="rect">
            <a:avLst/>
          </a:prstGeom>
          <a:noFill/>
          <a:ln>
            <a:noFill/>
          </a:ln>
        </p:spPr>
      </p:pic>
      <p:sp>
        <p:nvSpPr>
          <p:cNvPr id="9202" name="Google Shape;9202;p35"/>
          <p:cNvSpPr txBox="1"/>
          <p:nvPr/>
        </p:nvSpPr>
        <p:spPr>
          <a:xfrm>
            <a:off x="6916725" y="4746550"/>
            <a:ext cx="6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Matt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6" name="Shape 9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7" name="Google Shape;9207;p36"/>
          <p:cNvSpPr txBox="1"/>
          <p:nvPr>
            <p:ph type="title"/>
          </p:nvPr>
        </p:nvSpPr>
        <p:spPr>
          <a:xfrm>
            <a:off x="1698600" y="30770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Level Requirements</a:t>
            </a:r>
            <a:endParaRPr/>
          </a:p>
        </p:txBody>
      </p:sp>
      <p:sp>
        <p:nvSpPr>
          <p:cNvPr id="9208" name="Google Shape;920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09" name="Google Shape;92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600" y="1065675"/>
            <a:ext cx="5746801" cy="3237793"/>
          </a:xfrm>
          <a:prstGeom prst="rect">
            <a:avLst/>
          </a:prstGeom>
          <a:noFill/>
          <a:ln>
            <a:noFill/>
          </a:ln>
        </p:spPr>
      </p:pic>
      <p:sp>
        <p:nvSpPr>
          <p:cNvPr id="9210" name="Google Shape;9210;p36"/>
          <p:cNvSpPr txBox="1"/>
          <p:nvPr/>
        </p:nvSpPr>
        <p:spPr>
          <a:xfrm>
            <a:off x="6992500" y="4746550"/>
            <a:ext cx="7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Matt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struction Project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AC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D69D68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